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2">
  <p:sldMasterIdLst>
    <p:sldMasterId id="2147483684" r:id="rId1"/>
    <p:sldMasterId id="2147483830" r:id="rId2"/>
    <p:sldMasterId id="2147483844" r:id="rId3"/>
  </p:sldMasterIdLst>
  <p:notesMasterIdLst>
    <p:notesMasterId r:id="rId100"/>
  </p:notesMasterIdLst>
  <p:handoutMasterIdLst>
    <p:handoutMasterId r:id="rId101"/>
  </p:handoutMasterIdLst>
  <p:sldIdLst>
    <p:sldId id="576" r:id="rId4"/>
    <p:sldId id="577" r:id="rId5"/>
    <p:sldId id="655" r:id="rId6"/>
    <p:sldId id="657" r:id="rId7"/>
    <p:sldId id="658" r:id="rId8"/>
    <p:sldId id="659" r:id="rId9"/>
    <p:sldId id="660" r:id="rId10"/>
    <p:sldId id="677" r:id="rId11"/>
    <p:sldId id="678" r:id="rId12"/>
    <p:sldId id="680" r:id="rId13"/>
    <p:sldId id="681" r:id="rId14"/>
    <p:sldId id="682" r:id="rId15"/>
    <p:sldId id="683" r:id="rId16"/>
    <p:sldId id="684" r:id="rId17"/>
    <p:sldId id="685" r:id="rId18"/>
    <p:sldId id="686" r:id="rId19"/>
    <p:sldId id="695" r:id="rId20"/>
    <p:sldId id="687" r:id="rId21"/>
    <p:sldId id="696" r:id="rId22"/>
    <p:sldId id="697" r:id="rId23"/>
    <p:sldId id="714" r:id="rId24"/>
    <p:sldId id="698" r:id="rId25"/>
    <p:sldId id="708" r:id="rId26"/>
    <p:sldId id="702" r:id="rId27"/>
    <p:sldId id="699" r:id="rId28"/>
    <p:sldId id="700" r:id="rId29"/>
    <p:sldId id="701" r:id="rId30"/>
    <p:sldId id="703" r:id="rId31"/>
    <p:sldId id="704" r:id="rId32"/>
    <p:sldId id="705" r:id="rId33"/>
    <p:sldId id="706" r:id="rId34"/>
    <p:sldId id="707" r:id="rId35"/>
    <p:sldId id="715" r:id="rId36"/>
    <p:sldId id="724" r:id="rId37"/>
    <p:sldId id="709" r:id="rId38"/>
    <p:sldId id="716" r:id="rId39"/>
    <p:sldId id="717" r:id="rId40"/>
    <p:sldId id="718" r:id="rId41"/>
    <p:sldId id="719" r:id="rId42"/>
    <p:sldId id="720" r:id="rId43"/>
    <p:sldId id="721" r:id="rId44"/>
    <p:sldId id="725" r:id="rId45"/>
    <p:sldId id="726" r:id="rId46"/>
    <p:sldId id="727" r:id="rId47"/>
    <p:sldId id="730" r:id="rId48"/>
    <p:sldId id="731" r:id="rId49"/>
    <p:sldId id="732" r:id="rId50"/>
    <p:sldId id="733" r:id="rId51"/>
    <p:sldId id="734" r:id="rId52"/>
    <p:sldId id="735" r:id="rId53"/>
    <p:sldId id="736" r:id="rId54"/>
    <p:sldId id="737" r:id="rId55"/>
    <p:sldId id="738" r:id="rId56"/>
    <p:sldId id="739" r:id="rId57"/>
    <p:sldId id="740" r:id="rId58"/>
    <p:sldId id="741" r:id="rId59"/>
    <p:sldId id="742" r:id="rId60"/>
    <p:sldId id="743" r:id="rId61"/>
    <p:sldId id="744" r:id="rId62"/>
    <p:sldId id="753" r:id="rId63"/>
    <p:sldId id="745" r:id="rId64"/>
    <p:sldId id="746" r:id="rId65"/>
    <p:sldId id="747" r:id="rId66"/>
    <p:sldId id="752" r:id="rId67"/>
    <p:sldId id="728" r:id="rId68"/>
    <p:sldId id="754" r:id="rId69"/>
    <p:sldId id="755" r:id="rId70"/>
    <p:sldId id="778" r:id="rId71"/>
    <p:sldId id="779" r:id="rId72"/>
    <p:sldId id="756" r:id="rId73"/>
    <p:sldId id="757" r:id="rId74"/>
    <p:sldId id="758" r:id="rId75"/>
    <p:sldId id="759" r:id="rId76"/>
    <p:sldId id="760" r:id="rId77"/>
    <p:sldId id="761" r:id="rId78"/>
    <p:sldId id="762" r:id="rId79"/>
    <p:sldId id="763" r:id="rId80"/>
    <p:sldId id="764" r:id="rId81"/>
    <p:sldId id="765" r:id="rId82"/>
    <p:sldId id="766" r:id="rId83"/>
    <p:sldId id="767" r:id="rId84"/>
    <p:sldId id="768" r:id="rId85"/>
    <p:sldId id="780" r:id="rId86"/>
    <p:sldId id="729" r:id="rId87"/>
    <p:sldId id="793" r:id="rId88"/>
    <p:sldId id="679" r:id="rId89"/>
    <p:sldId id="781" r:id="rId90"/>
    <p:sldId id="794" r:id="rId91"/>
    <p:sldId id="795" r:id="rId92"/>
    <p:sldId id="782" r:id="rId93"/>
    <p:sldId id="783" r:id="rId94"/>
    <p:sldId id="784" r:id="rId95"/>
    <p:sldId id="796" r:id="rId96"/>
    <p:sldId id="575" r:id="rId97"/>
    <p:sldId id="646" r:id="rId98"/>
    <p:sldId id="587" r:id="rId99"/>
  </p:sldIdLst>
  <p:sldSz cx="9144000" cy="5143500" type="screen16x9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1pPr>
    <a:lvl2pPr marL="169715" indent="114200"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2pPr>
    <a:lvl3pPr marL="341017" indent="228401"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3pPr>
    <a:lvl4pPr marL="512319" indent="342604"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4pPr>
    <a:lvl5pPr marL="683621" indent="455217" algn="l" rtl="0" fontAlgn="base">
      <a:spcBef>
        <a:spcPct val="0"/>
      </a:spcBef>
      <a:spcAft>
        <a:spcPct val="0"/>
      </a:spcAft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5pPr>
    <a:lvl6pPr marL="2284020" algn="l" defTabSz="913608" rtl="0" eaLnBrk="1" latinLnBrk="0" hangingPunct="1"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6pPr>
    <a:lvl7pPr marL="2740824" algn="l" defTabSz="913608" rtl="0" eaLnBrk="1" latinLnBrk="0" hangingPunct="1"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7pPr>
    <a:lvl8pPr marL="3197628" algn="l" defTabSz="913608" rtl="0" eaLnBrk="1" latinLnBrk="0" hangingPunct="1"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8pPr>
    <a:lvl9pPr marL="3654432" algn="l" defTabSz="913608" rtl="0" eaLnBrk="1" latinLnBrk="0" hangingPunct="1">
      <a:defRPr sz="700" kern="1200">
        <a:solidFill>
          <a:schemeClr val="tx1"/>
        </a:solidFill>
        <a:latin typeface="Arial" pitchFamily="34" charset="0"/>
        <a:ea typeface="ＭＳ Ｐゴシック" pitchFamily="34" charset="-128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B9BE78"/>
    <a:srgbClr val="0070C0"/>
    <a:srgbClr val="B8B8B8"/>
    <a:srgbClr val="4D4D4D"/>
    <a:srgbClr val="5E4847"/>
    <a:srgbClr val="604847"/>
    <a:srgbClr val="AB9E4B"/>
    <a:srgbClr val="9FB3A9"/>
    <a:srgbClr val="707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0" autoAdjust="0"/>
    <p:restoredTop sz="91872" autoAdjust="0"/>
  </p:normalViewPr>
  <p:slideViewPr>
    <p:cSldViewPr snapToGrid="0" showGuides="1">
      <p:cViewPr varScale="1">
        <p:scale>
          <a:sx n="102" d="100"/>
          <a:sy n="102" d="100"/>
        </p:scale>
        <p:origin x="-294" y="-96"/>
      </p:cViewPr>
      <p:guideLst>
        <p:guide orient="horz" pos="347"/>
        <p:guide orient="horz" pos="700"/>
        <p:guide pos="509"/>
        <p:guide pos="5759"/>
        <p:guide pos="2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cs typeface="+mn-cs"/>
              </a:defRPr>
            </a:lvl1pPr>
          </a:lstStyle>
          <a:p>
            <a:pPr>
              <a:defRPr/>
            </a:pPr>
            <a:fld id="{20081F73-A3D6-48AF-B321-CCF67B639CA5}" type="datetime1">
              <a:rPr lang="en-US"/>
              <a:pPr>
                <a:defRPr/>
              </a:pPr>
              <a:t>04-Oct-11</a:t>
            </a:fld>
            <a:endParaRPr lang="en-US" dirty="0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77000"/>
            <a:ext cx="396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  <a:spAutoFit/>
          </a:bodyPr>
          <a:lstStyle>
            <a:lvl1pPr algn="l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600825"/>
            <a:ext cx="39624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1200">
                <a:cs typeface="+mn-cs"/>
              </a:defRPr>
            </a:lvl1pPr>
          </a:lstStyle>
          <a:p>
            <a:pPr>
              <a:defRPr/>
            </a:pPr>
            <a:fld id="{BC2084C9-A309-4861-9B00-572BD194BB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92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charset="0"/>
                <a:cs typeface="+mn-cs"/>
              </a:defRPr>
            </a:lvl1pPr>
          </a:lstStyle>
          <a:p>
            <a:pPr>
              <a:defRPr/>
            </a:pPr>
            <a:fld id="{C87FD523-6A9D-431F-9006-8F984D4E0C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29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400" b="1" kern="1200">
        <a:solidFill>
          <a:schemeClr val="tx1"/>
        </a:solidFill>
        <a:latin typeface="Arial" pitchFamily="-106" charset="0"/>
        <a:ea typeface="ＭＳ Ｐゴシック" charset="-128"/>
        <a:cs typeface="ＭＳ Ｐゴシック" charset="-128"/>
      </a:defRPr>
    </a:lvl1pPr>
    <a:lvl2pPr marL="41239" algn="l" rtl="0" eaLnBrk="0" fontAlgn="base" hangingPunct="0">
      <a:spcBef>
        <a:spcPct val="30000"/>
      </a:spcBef>
      <a:spcAft>
        <a:spcPct val="0"/>
      </a:spcAft>
      <a:defRPr sz="4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125305" indent="-39652" algn="l" rtl="0" eaLnBrk="0" fontAlgn="base" hangingPunct="0">
      <a:spcBef>
        <a:spcPct val="30000"/>
      </a:spcBef>
      <a:spcAft>
        <a:spcPct val="0"/>
      </a:spcAft>
      <a:buSzPct val="100000"/>
      <a:buFont typeface="Times" pitchFamily="18" charset="0"/>
      <a:buChar char="•"/>
      <a:defRPr sz="4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215712" indent="-44413" algn="l" rtl="0" eaLnBrk="0" fontAlgn="base" hangingPunct="0">
      <a:spcBef>
        <a:spcPct val="30000"/>
      </a:spcBef>
      <a:spcAft>
        <a:spcPct val="0"/>
      </a:spcAft>
      <a:buChar char="–"/>
      <a:defRPr sz="4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258539" algn="l" rtl="0" eaLnBrk="0" fontAlgn="base" hangingPunct="0">
      <a:spcBef>
        <a:spcPct val="30000"/>
      </a:spcBef>
      <a:spcAft>
        <a:spcPct val="0"/>
      </a:spcAft>
      <a:defRPr sz="3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855831" algn="l" defTabSz="171167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6pPr>
    <a:lvl7pPr marL="1027000" algn="l" defTabSz="171167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7pPr>
    <a:lvl8pPr marL="1198166" algn="l" defTabSz="171167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8pPr>
    <a:lvl9pPr marL="1369333" algn="l" defTabSz="171167" rtl="0" eaLnBrk="1" latinLnBrk="0" hangingPunct="1">
      <a:defRPr sz="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1745EE9-7AA7-4964-BA6B-F02EC2E239CC}" type="slidenum">
              <a:rPr lang="en-US" sz="1200" smtClean="0">
                <a:latin typeface="Times" pitchFamily="18" charset="0"/>
              </a:rPr>
              <a:pPr/>
              <a:t>1</a:t>
            </a:fld>
            <a:endParaRPr lang="en-US" sz="1200" dirty="0" smtClean="0">
              <a:latin typeface="Times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67237" cy="2570163"/>
          </a:xfrm>
          <a:ln w="12700" cap="flat">
            <a:solidFill>
              <a:schemeClr val="tx1"/>
            </a:solidFill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7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44" tIns="46023" rIns="92044" bIns="46023"/>
          <a:lstStyle/>
          <a:p>
            <a:pPr eaLnBrk="1" hangingPunct="1"/>
            <a:endParaRPr lang="nl-NL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 txBox="1">
            <a:spLocks noGrp="1" noChangeArrowheads="1"/>
          </p:cNvSpPr>
          <p:nvPr/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</a:pPr>
            <a:fld id="{4988015B-CE0D-4133-AA7E-6A82A0928E0D}" type="slidenum">
              <a:rPr lang="en-US" sz="1200" b="0">
                <a:latin typeface="Times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</a:pPr>
              <a:t>21</a:t>
            </a:fld>
            <a:endParaRPr lang="en-US" sz="1200" b="0">
              <a:latin typeface="Times" charset="0"/>
            </a:endParaRPr>
          </a:p>
        </p:txBody>
      </p:sp>
      <p:sp>
        <p:nvSpPr>
          <p:cNvPr id="788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29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 txBox="1">
            <a:spLocks noGrp="1" noChangeArrowheads="1"/>
          </p:cNvSpPr>
          <p:nvPr/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</a:pPr>
            <a:fld id="{4988015B-CE0D-4133-AA7E-6A82A0928E0D}" type="slidenum">
              <a:rPr lang="en-US" sz="1200" b="0">
                <a:latin typeface="Times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</a:pPr>
              <a:t>33</a:t>
            </a:fld>
            <a:endParaRPr lang="en-US" sz="1200" b="0">
              <a:latin typeface="Times" charset="0"/>
            </a:endParaRPr>
          </a:p>
        </p:txBody>
      </p:sp>
      <p:sp>
        <p:nvSpPr>
          <p:cNvPr id="7885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95525" y="519113"/>
            <a:ext cx="4552950" cy="2562225"/>
          </a:xfrm>
          <a:ln/>
        </p:spPr>
      </p:sp>
      <p:sp>
        <p:nvSpPr>
          <p:cNvPr id="30617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217613" y="3255963"/>
            <a:ext cx="67056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49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59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59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68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68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74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75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79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83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86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87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87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88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89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89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90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91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91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3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36BF15E-D723-4BBE-A4A3-0B1394D72353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92</a:t>
            </a:fld>
            <a:endParaRPr 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5180889" y="6514881"/>
            <a:ext cx="3963111" cy="34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fld id="{D1F279DA-1F40-49FA-8A32-635FDA9E2BDA}" type="slidenum">
              <a:rPr lang="en-US" sz="1200">
                <a:solidFill>
                  <a:srgbClr val="000000"/>
                </a:solidFill>
              </a:rPr>
              <a:pPr algn="r" eaLnBrk="1" hangingPunct="1">
                <a:lnSpc>
                  <a:spcPct val="90000"/>
                </a:lnSpc>
                <a:spcBef>
                  <a:spcPts val="1250"/>
                </a:spcBef>
                <a:buSzPct val="100000"/>
              </a:pPr>
              <a:t>92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525424" y="515227"/>
            <a:ext cx="6095289" cy="257065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IE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1219913" y="3257988"/>
            <a:ext cx="6693493" cy="30793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2000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514350"/>
            <a:ext cx="4572000" cy="257175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CE8D6D8-639C-4A67-B737-B60FC8334AA4}" type="slidenum">
              <a:rPr lang="en-US" sz="1200" smtClean="0">
                <a:latin typeface="Times" pitchFamily="18" charset="0"/>
              </a:rPr>
              <a:pPr/>
              <a:t>96</a:t>
            </a:fld>
            <a:endParaRPr lang="en-US" sz="1200" dirty="0" smtClean="0">
              <a:latin typeface="Times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67237" cy="2570163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7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44" tIns="46023" rIns="92044" bIns="46023"/>
          <a:lstStyle/>
          <a:p>
            <a:pPr eaLnBrk="1" hangingPunct="1"/>
            <a:endParaRPr lang="nl-NL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925" y="3596155"/>
            <a:ext cx="7772797" cy="670855"/>
          </a:xfrm>
        </p:spPr>
        <p:txBody>
          <a:bodyPr anchor="b" anchorCtr="0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925" y="4410273"/>
            <a:ext cx="7075289" cy="532642"/>
          </a:xfrm>
        </p:spPr>
        <p:txBody>
          <a:bodyPr/>
          <a:lstStyle>
            <a:lvl1pPr marL="0" marR="0" indent="0" algn="l" defTabSz="913608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0000"/>
              </a:buClr>
              <a:buSzTx/>
              <a:buFont typeface="Arial" pitchFamily="127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5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70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55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41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266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119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97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82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105525" y="4868870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1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3101679"/>
            <a:ext cx="22272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4" descr="Tall Red"/>
          <p:cNvPicPr>
            <a:picLocks noChangeArrowheads="1"/>
          </p:cNvPicPr>
          <p:nvPr userDrawn="1"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5"/>
            <a:ext cx="1144588" cy="211772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pic>
        <p:nvPicPr>
          <p:cNvPr id="11" name="Picture 75" descr="Wide Red"/>
          <p:cNvPicPr>
            <a:picLocks noChangeArrowheads="1"/>
          </p:cNvPicPr>
          <p:nvPr userDrawn="1"/>
        </p:nvPicPr>
        <p:blipFill>
          <a:blip r:embed="rId5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20" y="685805"/>
            <a:ext cx="5881687" cy="2117725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35530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3304980"/>
            <a:ext cx="7772797" cy="1021953"/>
          </a:xfrm>
        </p:spPr>
        <p:txBody>
          <a:bodyPr/>
          <a:lstStyle>
            <a:lvl1pPr algn="l">
              <a:defRPr sz="24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179842"/>
            <a:ext cx="7772797" cy="1125141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8532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7064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59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14130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42662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71195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99727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28260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399" y="1200547"/>
            <a:ext cx="4066976" cy="339427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631" y="1200547"/>
            <a:ext cx="4066977" cy="339427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87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07" y="1150941"/>
            <a:ext cx="4040187" cy="48021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325" indent="0">
              <a:buNone/>
              <a:defRPr sz="1200" b="1"/>
            </a:lvl2pPr>
            <a:lvl3pPr marL="570649" indent="0">
              <a:buNone/>
              <a:defRPr sz="1100" b="1"/>
            </a:lvl3pPr>
            <a:lvl4pPr marL="855975" indent="0">
              <a:buNone/>
              <a:defRPr sz="1000" b="1"/>
            </a:lvl4pPr>
            <a:lvl5pPr marL="1141303" indent="0">
              <a:buNone/>
              <a:defRPr sz="1000" b="1"/>
            </a:lvl5pPr>
            <a:lvl6pPr marL="1426628" indent="0">
              <a:buNone/>
              <a:defRPr sz="1000" b="1"/>
            </a:lvl6pPr>
            <a:lvl7pPr marL="1711953" indent="0">
              <a:buNone/>
              <a:defRPr sz="1000" b="1"/>
            </a:lvl7pPr>
            <a:lvl8pPr marL="1997279" indent="0">
              <a:buNone/>
              <a:defRPr sz="1000" b="1"/>
            </a:lvl8pPr>
            <a:lvl9pPr marL="2282603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07" y="1631157"/>
            <a:ext cx="4040187" cy="2963664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22" y="1150941"/>
            <a:ext cx="4041180" cy="480219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325" indent="0">
              <a:buNone/>
              <a:defRPr sz="1200" b="1"/>
            </a:lvl2pPr>
            <a:lvl3pPr marL="570649" indent="0">
              <a:buNone/>
              <a:defRPr sz="1100" b="1"/>
            </a:lvl3pPr>
            <a:lvl4pPr marL="855975" indent="0">
              <a:buNone/>
              <a:defRPr sz="1000" b="1"/>
            </a:lvl4pPr>
            <a:lvl5pPr marL="1141303" indent="0">
              <a:buNone/>
              <a:defRPr sz="1000" b="1"/>
            </a:lvl5pPr>
            <a:lvl6pPr marL="1426628" indent="0">
              <a:buNone/>
              <a:defRPr sz="1000" b="1"/>
            </a:lvl6pPr>
            <a:lvl7pPr marL="1711953" indent="0">
              <a:buNone/>
              <a:defRPr sz="1000" b="1"/>
            </a:lvl7pPr>
            <a:lvl8pPr marL="1997279" indent="0">
              <a:buNone/>
              <a:defRPr sz="1000" b="1"/>
            </a:lvl8pPr>
            <a:lvl9pPr marL="2282603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22" y="1631157"/>
            <a:ext cx="4041180" cy="2963664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4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99" y="204394"/>
            <a:ext cx="3008312" cy="872133"/>
          </a:xfrm>
        </p:spPr>
        <p:txBody>
          <a:bodyPr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852" y="204391"/>
            <a:ext cx="5111750" cy="439043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399" y="1076533"/>
            <a:ext cx="3008312" cy="3518297"/>
          </a:xfrm>
        </p:spPr>
        <p:txBody>
          <a:bodyPr/>
          <a:lstStyle>
            <a:lvl1pPr marL="0" indent="0">
              <a:buNone/>
              <a:defRPr sz="900"/>
            </a:lvl1pPr>
            <a:lvl2pPr marL="285325" indent="0">
              <a:buNone/>
              <a:defRPr sz="700"/>
            </a:lvl2pPr>
            <a:lvl3pPr marL="570649" indent="0">
              <a:buNone/>
              <a:defRPr sz="600"/>
            </a:lvl3pPr>
            <a:lvl4pPr marL="855975" indent="0">
              <a:buNone/>
              <a:defRPr sz="600"/>
            </a:lvl4pPr>
            <a:lvl5pPr marL="1141303" indent="0">
              <a:buNone/>
              <a:defRPr sz="600"/>
            </a:lvl5pPr>
            <a:lvl6pPr marL="1426628" indent="0">
              <a:buNone/>
              <a:defRPr sz="600"/>
            </a:lvl6pPr>
            <a:lvl7pPr marL="1711953" indent="0">
              <a:buNone/>
              <a:defRPr sz="600"/>
            </a:lvl7pPr>
            <a:lvl8pPr marL="1997279" indent="0">
              <a:buNone/>
              <a:defRPr sz="600"/>
            </a:lvl8pPr>
            <a:lvl9pPr marL="228260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37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83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804" y="206376"/>
            <a:ext cx="2056805" cy="43884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399" y="206376"/>
            <a:ext cx="6077148" cy="43884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39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201081"/>
            <a:ext cx="7950200" cy="473075"/>
          </a:xfrm>
        </p:spPr>
        <p:txBody>
          <a:bodyPr wrap="square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451" y="1111251"/>
            <a:ext cx="7900974" cy="3648075"/>
          </a:xfrm>
        </p:spPr>
        <p:txBody>
          <a:bodyPr wrap="square"/>
          <a:lstStyle>
            <a:lvl1pPr marL="117373" indent="-117373">
              <a:spcBef>
                <a:spcPts val="400"/>
              </a:spcBef>
              <a:spcAft>
                <a:spcPts val="200"/>
              </a:spcAft>
              <a:buFont typeface="Arial" pitchFamily="34" charset="0"/>
              <a:buChar char="•"/>
              <a:defRPr sz="1200" b="0"/>
            </a:lvl1pPr>
            <a:lvl2pPr marL="344189" indent="-177644"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–"/>
              <a:defRPr sz="1100"/>
            </a:lvl2pPr>
            <a:lvl3pPr marL="574177" indent="-171302">
              <a:buClr>
                <a:schemeClr val="tx2"/>
              </a:buClr>
              <a:buFont typeface="Arial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854923" indent="-107856">
              <a:buClr>
                <a:schemeClr val="tx1"/>
              </a:buClr>
              <a:buFont typeface="Arial" pitchFamily="34" charset="0"/>
              <a:buChar char="–"/>
              <a:defRPr lang="en-US" sz="1100" kern="1200" dirty="0" smtClean="0">
                <a:solidFill>
                  <a:schemeClr val="tx1"/>
                </a:solidFill>
                <a:latin typeface="Arial" pitchFamily="34" charset="0"/>
                <a:ea typeface="ＭＳ Ｐゴシック" pitchFamily="127" charset="-128"/>
                <a:cs typeface="ＭＳ Ｐゴシック" pitchFamily="127" charset="-128"/>
              </a:defRPr>
            </a:lvl4pPr>
            <a:lvl5pPr marL="1199110" indent="-166544">
              <a:buClr>
                <a:schemeClr val="tx2"/>
              </a:buClr>
              <a:buFont typeface="Arial" pitchFamily="34" charset="0"/>
              <a:buChar char="•"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24267" y="4758198"/>
            <a:ext cx="2895600" cy="274637"/>
          </a:xfrm>
        </p:spPr>
        <p:txBody>
          <a:bodyPr wrap="square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635242" y="4874548"/>
            <a:ext cx="156481" cy="21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r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fld id="{DF43EDC1-DE77-47A3-B56B-F28176B942E3}" type="slidenum">
              <a:rPr lang="en-US" sz="600" smtClean="0">
                <a:solidFill>
                  <a:schemeClr val="tx1"/>
                </a:solidFill>
              </a:rPr>
              <a:pPr marL="0" marR="0" indent="0" algn="r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lang="en-US" sz="600" dirty="0" smtClean="0">
              <a:solidFill>
                <a:srgbClr val="292929"/>
              </a:solidFill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 userDrawn="1"/>
        </p:nvSpPr>
        <p:spPr bwMode="auto">
          <a:xfrm>
            <a:off x="858449" y="4875876"/>
            <a:ext cx="2229642" cy="21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l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sz="600" dirty="0" smtClean="0">
                <a:solidFill>
                  <a:srgbClr val="292929"/>
                </a:solidFill>
              </a:rPr>
              <a:t>Copyright</a:t>
            </a:r>
            <a:r>
              <a:rPr lang="en-US" sz="600" baseline="0" dirty="0" smtClean="0">
                <a:solidFill>
                  <a:srgbClr val="292929"/>
                </a:solidFill>
              </a:rPr>
              <a:t> </a:t>
            </a:r>
            <a:r>
              <a:rPr lang="en-US" sz="600" dirty="0" smtClean="0">
                <a:solidFill>
                  <a:srgbClr val="292929"/>
                </a:solidFill>
              </a:rPr>
              <a:t>©</a:t>
            </a:r>
            <a:r>
              <a:rPr lang="en-US" sz="600" baseline="0" dirty="0" smtClean="0">
                <a:solidFill>
                  <a:srgbClr val="292929"/>
                </a:solidFill>
              </a:rPr>
              <a:t> 2011, Oracle and/or its affiliates. All rights reserved.</a:t>
            </a:r>
            <a:endParaRPr lang="en-US" sz="600" dirty="0" smtClean="0">
              <a:solidFill>
                <a:srgbClr val="292929"/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824370" y="4897881"/>
            <a:ext cx="1092" cy="96623"/>
          </a:xfrm>
          <a:prstGeom prst="line">
            <a:avLst/>
          </a:prstGeom>
          <a:ln w="6350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3094505" y="4875691"/>
            <a:ext cx="2289387" cy="219168"/>
            <a:chOff x="3094495" y="4875691"/>
            <a:chExt cx="2289387" cy="219168"/>
          </a:xfrm>
        </p:grpSpPr>
        <p:sp>
          <p:nvSpPr>
            <p:cNvPr id="19" name="Text Box 14"/>
            <p:cNvSpPr txBox="1">
              <a:spLocks noChangeArrowheads="1"/>
            </p:cNvSpPr>
            <p:nvPr userDrawn="1"/>
          </p:nvSpPr>
          <p:spPr bwMode="auto">
            <a:xfrm>
              <a:off x="3124525" y="4875691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rgbClr val="292929"/>
                  </a:solidFill>
                </a:rPr>
                <a:t>Insert Information Protection Policy Classification from Slide 8</a:t>
              </a:r>
              <a:endParaRPr lang="en-US" sz="800" dirty="0" smtClean="0">
                <a:solidFill>
                  <a:srgbClr val="292929"/>
                </a:solidFill>
              </a:endParaRPr>
            </a:p>
          </p:txBody>
        </p:sp>
        <p:cxnSp>
          <p:nvCxnSpPr>
            <p:cNvPr id="20" name="Straight Connector 19"/>
            <p:cNvCxnSpPr/>
            <p:nvPr userDrawn="1"/>
          </p:nvCxnSpPr>
          <p:spPr>
            <a:xfrm flipH="1">
              <a:off x="3094495" y="4897874"/>
              <a:ext cx="1092" cy="96623"/>
            </a:xfrm>
            <a:prstGeom prst="line">
              <a:avLst/>
            </a:prstGeom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361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201078"/>
            <a:ext cx="7950200" cy="530224"/>
          </a:xfrm>
        </p:spPr>
        <p:txBody>
          <a:bodyPr wrap="square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58211" y="4800044"/>
            <a:ext cx="2895600" cy="274637"/>
          </a:xfrm>
        </p:spPr>
        <p:txBody>
          <a:bodyPr wrap="square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635242" y="4874548"/>
            <a:ext cx="156481" cy="21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r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fld id="{DF43EDC1-DE77-47A3-B56B-F28176B942E3}" type="slidenum">
              <a:rPr lang="en-US" sz="600" smtClean="0">
                <a:solidFill>
                  <a:schemeClr val="tx1"/>
                </a:solidFill>
              </a:rPr>
              <a:pPr marL="0" marR="0" indent="0" algn="r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lang="en-US" sz="600" dirty="0" smtClean="0">
              <a:solidFill>
                <a:srgbClr val="292929"/>
              </a:solidFill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858449" y="4875876"/>
            <a:ext cx="2229642" cy="21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l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sz="600" dirty="0" smtClean="0">
                <a:solidFill>
                  <a:srgbClr val="292929"/>
                </a:solidFill>
              </a:rPr>
              <a:t>Copyright</a:t>
            </a:r>
            <a:r>
              <a:rPr lang="en-US" sz="600" baseline="0" dirty="0" smtClean="0">
                <a:solidFill>
                  <a:srgbClr val="292929"/>
                </a:solidFill>
              </a:rPr>
              <a:t> </a:t>
            </a:r>
            <a:r>
              <a:rPr lang="en-US" sz="600" dirty="0" smtClean="0">
                <a:solidFill>
                  <a:srgbClr val="292929"/>
                </a:solidFill>
              </a:rPr>
              <a:t>©</a:t>
            </a:r>
            <a:r>
              <a:rPr lang="en-US" sz="600" baseline="0" dirty="0" smtClean="0">
                <a:solidFill>
                  <a:srgbClr val="292929"/>
                </a:solidFill>
              </a:rPr>
              <a:t> 2011, Oracle and/or its affiliates. All rights reserved.</a:t>
            </a:r>
            <a:endParaRPr lang="en-US" sz="600" dirty="0" smtClean="0">
              <a:solidFill>
                <a:srgbClr val="292929"/>
              </a:solidFill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824370" y="4897881"/>
            <a:ext cx="1092" cy="96623"/>
          </a:xfrm>
          <a:prstGeom prst="line">
            <a:avLst/>
          </a:prstGeom>
          <a:ln w="6350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 userDrawn="1"/>
        </p:nvGrpSpPr>
        <p:grpSpPr>
          <a:xfrm>
            <a:off x="3094505" y="4875691"/>
            <a:ext cx="2289387" cy="219168"/>
            <a:chOff x="3094495" y="4875691"/>
            <a:chExt cx="2289387" cy="219168"/>
          </a:xfrm>
        </p:grpSpPr>
        <p:sp>
          <p:nvSpPr>
            <p:cNvPr id="18" name="Text Box 14"/>
            <p:cNvSpPr txBox="1">
              <a:spLocks noChangeArrowheads="1"/>
            </p:cNvSpPr>
            <p:nvPr userDrawn="1"/>
          </p:nvSpPr>
          <p:spPr bwMode="auto">
            <a:xfrm>
              <a:off x="3124525" y="4875691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rgbClr val="292929"/>
                  </a:solidFill>
                </a:rPr>
                <a:t>Insert Information Protection Policy Classification from Slide 8</a:t>
              </a:r>
              <a:endParaRPr lang="en-US" sz="800" dirty="0" smtClean="0">
                <a:solidFill>
                  <a:srgbClr val="292929"/>
                </a:solidFill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flipH="1">
              <a:off x="3094495" y="4897874"/>
              <a:ext cx="1092" cy="96623"/>
            </a:xfrm>
            <a:prstGeom prst="line">
              <a:avLst/>
            </a:prstGeom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929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37" y="3256367"/>
            <a:ext cx="2227964" cy="27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4" descr="Tall Re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85206"/>
            <a:ext cx="1144637" cy="21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5" descr="Wide Red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87" y="685206"/>
            <a:ext cx="5881517" cy="21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1"/>
          <p:cNvSpPr>
            <a:spLocks noChangeAspect="1" noChangeArrowheads="1"/>
          </p:cNvSpPr>
          <p:nvPr userDrawn="1"/>
        </p:nvSpPr>
        <p:spPr bwMode="auto">
          <a:xfrm>
            <a:off x="1144642" y="685803"/>
            <a:ext cx="2118441" cy="211871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34489" tIns="17244" rIns="34489" bIns="17244" anchor="ctr"/>
          <a:lstStyle/>
          <a:p>
            <a:pPr algn="ctr" eaLnBrk="0" hangingPunct="0">
              <a:defRPr/>
            </a:pPr>
            <a:r>
              <a:rPr lang="en-US" sz="1500" b="1">
                <a:solidFill>
                  <a:srgbClr val="000000"/>
                </a:solidFill>
                <a:latin typeface="Arial" charset="0"/>
                <a:ea typeface="ＭＳ Ｐゴシック" pitchFamily="1" charset="-128"/>
                <a:cs typeface="+mn-cs"/>
              </a:rPr>
              <a:t>&lt;Insert Picture Here&gt;</a:t>
            </a:r>
            <a:endParaRPr lang="en-US" sz="1500">
              <a:solidFill>
                <a:srgbClr val="000000"/>
              </a:solidFill>
              <a:latin typeface="Arial" charset="0"/>
              <a:ea typeface="ＭＳ Ｐゴシック" pitchFamily="1" charset="-128"/>
              <a:cs typeface="+mn-cs"/>
            </a:endParaRPr>
          </a:p>
        </p:txBody>
      </p:sp>
      <p:sp>
        <p:nvSpPr>
          <p:cNvPr id="262220" name="Rectangle 76"/>
          <p:cNvSpPr>
            <a:spLocks noGrp="1" noChangeArrowheads="1"/>
          </p:cNvSpPr>
          <p:nvPr>
            <p:ph type="ctrTitle" sz="quarter"/>
          </p:nvPr>
        </p:nvSpPr>
        <p:spPr>
          <a:xfrm>
            <a:off x="371430" y="1351360"/>
            <a:ext cx="2657129" cy="242292"/>
          </a:xfrm>
        </p:spPr>
        <p:txBody>
          <a:bodyPr lIns="34252" tIns="17124" rIns="34252" bIns="17124" anchor="b"/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2221" name="Rectangle 7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71426" y="1609137"/>
            <a:ext cx="2399988" cy="214313"/>
          </a:xfrm>
        </p:spPr>
        <p:txBody>
          <a:bodyPr lIns="34252" tIns="17124" rIns="34252" bIns="17124"/>
          <a:lstStyle>
            <a:lvl1pPr marL="0" indent="0">
              <a:spcBef>
                <a:spcPct val="0"/>
              </a:spcBef>
              <a:buFontTx/>
              <a:buNone/>
              <a:defRPr sz="6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541198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65" y="43162"/>
            <a:ext cx="2842842" cy="26491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" y="514357"/>
            <a:ext cx="2826176" cy="11941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89960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8038" y="1164166"/>
            <a:ext cx="7910512" cy="32972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8038" y="658579"/>
            <a:ext cx="8139112" cy="31869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39" y="1240638"/>
            <a:ext cx="2914271" cy="383381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39" y="818555"/>
            <a:ext cx="2914271" cy="422076"/>
          </a:xfrm>
        </p:spPr>
        <p:txBody>
          <a:bodyPr anchor="b"/>
          <a:lstStyle>
            <a:lvl1pPr marL="0" indent="0">
              <a:buNone/>
              <a:defRPr sz="700"/>
            </a:lvl1pPr>
            <a:lvl2pPr marL="171256" indent="0">
              <a:buNone/>
              <a:defRPr sz="700"/>
            </a:lvl2pPr>
            <a:lvl3pPr marL="342513" indent="0">
              <a:buNone/>
              <a:defRPr sz="600"/>
            </a:lvl3pPr>
            <a:lvl4pPr marL="513768" indent="0">
              <a:buNone/>
              <a:defRPr sz="500"/>
            </a:lvl4pPr>
            <a:lvl5pPr marL="685023" indent="0">
              <a:buNone/>
              <a:defRPr sz="500"/>
            </a:lvl5pPr>
            <a:lvl6pPr marL="856278" indent="0">
              <a:buNone/>
              <a:defRPr sz="500"/>
            </a:lvl6pPr>
            <a:lvl7pPr marL="1027534" indent="0">
              <a:buNone/>
              <a:defRPr sz="500"/>
            </a:lvl7pPr>
            <a:lvl8pPr marL="1198790" indent="0">
              <a:buNone/>
              <a:defRPr sz="500"/>
            </a:lvl8pPr>
            <a:lvl9pPr marL="1370046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426453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668" y="514357"/>
            <a:ext cx="1384517" cy="119419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8326" y="514357"/>
            <a:ext cx="1384517" cy="119419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49920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28" y="77396"/>
            <a:ext cx="3085698" cy="32146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34" y="432197"/>
            <a:ext cx="1514873" cy="17978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256" indent="0">
              <a:buNone/>
              <a:defRPr sz="700" b="1"/>
            </a:lvl2pPr>
            <a:lvl3pPr marL="342513" indent="0">
              <a:buNone/>
              <a:defRPr sz="700" b="1"/>
            </a:lvl3pPr>
            <a:lvl4pPr marL="513768" indent="0">
              <a:buNone/>
              <a:defRPr sz="600" b="1"/>
            </a:lvl4pPr>
            <a:lvl5pPr marL="685023" indent="0">
              <a:buNone/>
              <a:defRPr sz="600" b="1"/>
            </a:lvl5pPr>
            <a:lvl6pPr marL="856278" indent="0">
              <a:buNone/>
              <a:defRPr sz="600" b="1"/>
            </a:lvl6pPr>
            <a:lvl7pPr marL="1027534" indent="0">
              <a:buNone/>
              <a:defRPr sz="600" b="1"/>
            </a:lvl7pPr>
            <a:lvl8pPr marL="1198790" indent="0">
              <a:buNone/>
              <a:defRPr sz="600" b="1"/>
            </a:lvl8pPr>
            <a:lvl9pPr marL="1370046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34" y="611988"/>
            <a:ext cx="1514873" cy="1112639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1658" y="432197"/>
            <a:ext cx="1515468" cy="17978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256" indent="0">
              <a:buNone/>
              <a:defRPr sz="700" b="1"/>
            </a:lvl2pPr>
            <a:lvl3pPr marL="342513" indent="0">
              <a:buNone/>
              <a:defRPr sz="700" b="1"/>
            </a:lvl3pPr>
            <a:lvl4pPr marL="513768" indent="0">
              <a:buNone/>
              <a:defRPr sz="600" b="1"/>
            </a:lvl4pPr>
            <a:lvl5pPr marL="685023" indent="0">
              <a:buNone/>
              <a:defRPr sz="600" b="1"/>
            </a:lvl5pPr>
            <a:lvl6pPr marL="856278" indent="0">
              <a:buNone/>
              <a:defRPr sz="600" b="1"/>
            </a:lvl6pPr>
            <a:lvl7pPr marL="1027534" indent="0">
              <a:buNone/>
              <a:defRPr sz="600" b="1"/>
            </a:lvl7pPr>
            <a:lvl8pPr marL="1198790" indent="0">
              <a:buNone/>
              <a:defRPr sz="600" b="1"/>
            </a:lvl8pPr>
            <a:lvl9pPr marL="1370046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1658" y="611988"/>
            <a:ext cx="1515468" cy="1112639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776400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56797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32850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31" y="76798"/>
            <a:ext cx="1127971" cy="327422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475" y="76797"/>
            <a:ext cx="1916657" cy="1647825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31" y="404222"/>
            <a:ext cx="1127971" cy="1320403"/>
          </a:xfrm>
        </p:spPr>
        <p:txBody>
          <a:bodyPr/>
          <a:lstStyle>
            <a:lvl1pPr marL="0" indent="0">
              <a:buNone/>
              <a:defRPr sz="500"/>
            </a:lvl1pPr>
            <a:lvl2pPr marL="171256" indent="0">
              <a:buNone/>
              <a:defRPr sz="400"/>
            </a:lvl2pPr>
            <a:lvl3pPr marL="342513" indent="0">
              <a:buNone/>
              <a:defRPr sz="400"/>
            </a:lvl3pPr>
            <a:lvl4pPr marL="513768" indent="0">
              <a:buNone/>
              <a:defRPr sz="300"/>
            </a:lvl4pPr>
            <a:lvl5pPr marL="685023" indent="0">
              <a:buNone/>
              <a:defRPr sz="300"/>
            </a:lvl5pPr>
            <a:lvl6pPr marL="856278" indent="0">
              <a:buNone/>
              <a:defRPr sz="300"/>
            </a:lvl6pPr>
            <a:lvl7pPr marL="1027534" indent="0">
              <a:buNone/>
              <a:defRPr sz="300"/>
            </a:lvl7pPr>
            <a:lvl8pPr marL="1198790" indent="0">
              <a:buNone/>
              <a:defRPr sz="300"/>
            </a:lvl8pPr>
            <a:lvl9pPr marL="1370046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443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21" y="1351359"/>
            <a:ext cx="2057132" cy="159544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021" y="172641"/>
            <a:ext cx="2057132" cy="1158478"/>
          </a:xfrm>
        </p:spPr>
        <p:txBody>
          <a:bodyPr/>
          <a:lstStyle>
            <a:lvl1pPr marL="0" indent="0">
              <a:buNone/>
              <a:defRPr sz="1200"/>
            </a:lvl1pPr>
            <a:lvl2pPr marL="171256" indent="0">
              <a:buNone/>
              <a:defRPr sz="1000"/>
            </a:lvl2pPr>
            <a:lvl3pPr marL="342513" indent="0">
              <a:buNone/>
              <a:defRPr sz="900"/>
            </a:lvl3pPr>
            <a:lvl4pPr marL="513768" indent="0">
              <a:buNone/>
              <a:defRPr sz="700"/>
            </a:lvl4pPr>
            <a:lvl5pPr marL="685023" indent="0">
              <a:buNone/>
              <a:defRPr sz="700"/>
            </a:lvl5pPr>
            <a:lvl6pPr marL="856278" indent="0">
              <a:buNone/>
              <a:defRPr sz="700"/>
            </a:lvl6pPr>
            <a:lvl7pPr marL="1027534" indent="0">
              <a:buNone/>
              <a:defRPr sz="700"/>
            </a:lvl7pPr>
            <a:lvl8pPr marL="1198790" indent="0">
              <a:buNone/>
              <a:defRPr sz="700"/>
            </a:lvl8pPr>
            <a:lvl9pPr marL="1370046" indent="0">
              <a:buNone/>
              <a:defRPr sz="7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21" y="1510903"/>
            <a:ext cx="2057132" cy="226814"/>
          </a:xfrm>
        </p:spPr>
        <p:txBody>
          <a:bodyPr/>
          <a:lstStyle>
            <a:lvl1pPr marL="0" indent="0">
              <a:buNone/>
              <a:defRPr sz="500"/>
            </a:lvl1pPr>
            <a:lvl2pPr marL="171256" indent="0">
              <a:buNone/>
              <a:defRPr sz="400"/>
            </a:lvl2pPr>
            <a:lvl3pPr marL="342513" indent="0">
              <a:buNone/>
              <a:defRPr sz="400"/>
            </a:lvl3pPr>
            <a:lvl4pPr marL="513768" indent="0">
              <a:buNone/>
              <a:defRPr sz="300"/>
            </a:lvl4pPr>
            <a:lvl5pPr marL="685023" indent="0">
              <a:buNone/>
              <a:defRPr sz="300"/>
            </a:lvl5pPr>
            <a:lvl6pPr marL="856278" indent="0">
              <a:buNone/>
              <a:defRPr sz="300"/>
            </a:lvl6pPr>
            <a:lvl7pPr marL="1027534" indent="0">
              <a:buNone/>
              <a:defRPr sz="300"/>
            </a:lvl7pPr>
            <a:lvl8pPr marL="1198790" indent="0">
              <a:buNone/>
              <a:defRPr sz="300"/>
            </a:lvl8pPr>
            <a:lvl9pPr marL="1370046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703731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48067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61307" y="51197"/>
            <a:ext cx="714877" cy="1657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668" y="51197"/>
            <a:ext cx="2087489" cy="1657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93435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914879" y="1199556"/>
            <a:ext cx="3627957" cy="325635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9982" y="1199556"/>
            <a:ext cx="3628553" cy="3256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3582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40" y="201076"/>
            <a:ext cx="6569039" cy="4460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38" y="1164166"/>
            <a:ext cx="8140700" cy="33253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6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06" y="3"/>
            <a:ext cx="1608794" cy="5508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509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879" y="1199556"/>
            <a:ext cx="3627957" cy="3256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99982" y="1199556"/>
            <a:ext cx="3628553" cy="325635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94933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37" y="3256367"/>
            <a:ext cx="2227964" cy="27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4" descr="Tall Red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685206"/>
            <a:ext cx="1144637" cy="21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5" descr="Wide Red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87" y="685206"/>
            <a:ext cx="5881517" cy="211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1"/>
          <p:cNvSpPr>
            <a:spLocks noChangeAspect="1" noChangeArrowheads="1"/>
          </p:cNvSpPr>
          <p:nvPr userDrawn="1"/>
        </p:nvSpPr>
        <p:spPr bwMode="auto">
          <a:xfrm>
            <a:off x="1144642" y="685803"/>
            <a:ext cx="2118441" cy="211871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34489" tIns="17244" rIns="34489" bIns="17244" anchor="ctr"/>
          <a:lstStyle/>
          <a:p>
            <a:pPr algn="ctr" eaLnBrk="0" hangingPunct="0">
              <a:defRPr/>
            </a:pPr>
            <a:r>
              <a:rPr lang="en-US" sz="1500" b="1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&lt;Insert Picture Here&gt;</a:t>
            </a:r>
            <a:endParaRPr lang="en-US" sz="150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62220" name="Rectangle 76"/>
          <p:cNvSpPr>
            <a:spLocks noGrp="1" noChangeArrowheads="1"/>
          </p:cNvSpPr>
          <p:nvPr>
            <p:ph type="ctrTitle" sz="quarter"/>
          </p:nvPr>
        </p:nvSpPr>
        <p:spPr>
          <a:xfrm>
            <a:off x="371430" y="1351360"/>
            <a:ext cx="2657129" cy="242292"/>
          </a:xfrm>
        </p:spPr>
        <p:txBody>
          <a:bodyPr lIns="34252" tIns="17124" rIns="34252" bIns="17124" anchor="b"/>
          <a:lstStyle>
            <a:lvl1pPr>
              <a:defRPr sz="9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2221" name="Rectangle 7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71426" y="1609137"/>
            <a:ext cx="2399988" cy="214313"/>
          </a:xfrm>
        </p:spPr>
        <p:txBody>
          <a:bodyPr lIns="34252" tIns="17124" rIns="34252" bIns="17124"/>
          <a:lstStyle>
            <a:lvl1pPr marL="0" indent="0">
              <a:spcBef>
                <a:spcPct val="0"/>
              </a:spcBef>
              <a:buFontTx/>
              <a:buNone/>
              <a:defRPr sz="6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0936297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65" y="43162"/>
            <a:ext cx="2842842" cy="26491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65" y="514357"/>
            <a:ext cx="2826176" cy="11941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50370"/>
      </p:ext>
    </p:extLst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39" y="1240638"/>
            <a:ext cx="2914271" cy="383381"/>
          </a:xfrm>
        </p:spPr>
        <p:txBody>
          <a:bodyPr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39" y="818555"/>
            <a:ext cx="2914271" cy="422076"/>
          </a:xfrm>
        </p:spPr>
        <p:txBody>
          <a:bodyPr anchor="b"/>
          <a:lstStyle>
            <a:lvl1pPr marL="0" indent="0">
              <a:buNone/>
              <a:defRPr sz="700"/>
            </a:lvl1pPr>
            <a:lvl2pPr marL="171256" indent="0">
              <a:buNone/>
              <a:defRPr sz="700"/>
            </a:lvl2pPr>
            <a:lvl3pPr marL="342513" indent="0">
              <a:buNone/>
              <a:defRPr sz="600"/>
            </a:lvl3pPr>
            <a:lvl4pPr marL="513768" indent="0">
              <a:buNone/>
              <a:defRPr sz="500"/>
            </a:lvl4pPr>
            <a:lvl5pPr marL="685023" indent="0">
              <a:buNone/>
              <a:defRPr sz="500"/>
            </a:lvl5pPr>
            <a:lvl6pPr marL="856278" indent="0">
              <a:buNone/>
              <a:defRPr sz="500"/>
            </a:lvl6pPr>
            <a:lvl7pPr marL="1027534" indent="0">
              <a:buNone/>
              <a:defRPr sz="500"/>
            </a:lvl7pPr>
            <a:lvl8pPr marL="1198790" indent="0">
              <a:buNone/>
              <a:defRPr sz="500"/>
            </a:lvl8pPr>
            <a:lvl9pPr marL="1370046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1439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668" y="514357"/>
            <a:ext cx="1384517" cy="119419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8326" y="514357"/>
            <a:ext cx="1384517" cy="119419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7112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28" y="77396"/>
            <a:ext cx="3085698" cy="32146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34" y="432197"/>
            <a:ext cx="1514873" cy="17978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256" indent="0">
              <a:buNone/>
              <a:defRPr sz="700" b="1"/>
            </a:lvl2pPr>
            <a:lvl3pPr marL="342513" indent="0">
              <a:buNone/>
              <a:defRPr sz="700" b="1"/>
            </a:lvl3pPr>
            <a:lvl4pPr marL="513768" indent="0">
              <a:buNone/>
              <a:defRPr sz="600" b="1"/>
            </a:lvl4pPr>
            <a:lvl5pPr marL="685023" indent="0">
              <a:buNone/>
              <a:defRPr sz="600" b="1"/>
            </a:lvl5pPr>
            <a:lvl6pPr marL="856278" indent="0">
              <a:buNone/>
              <a:defRPr sz="600" b="1"/>
            </a:lvl6pPr>
            <a:lvl7pPr marL="1027534" indent="0">
              <a:buNone/>
              <a:defRPr sz="600" b="1"/>
            </a:lvl7pPr>
            <a:lvl8pPr marL="1198790" indent="0">
              <a:buNone/>
              <a:defRPr sz="600" b="1"/>
            </a:lvl8pPr>
            <a:lvl9pPr marL="1370046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434" y="611988"/>
            <a:ext cx="1514873" cy="1112639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41658" y="432197"/>
            <a:ext cx="1515468" cy="17978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256" indent="0">
              <a:buNone/>
              <a:defRPr sz="700" b="1"/>
            </a:lvl2pPr>
            <a:lvl3pPr marL="342513" indent="0">
              <a:buNone/>
              <a:defRPr sz="700" b="1"/>
            </a:lvl3pPr>
            <a:lvl4pPr marL="513768" indent="0">
              <a:buNone/>
              <a:defRPr sz="600" b="1"/>
            </a:lvl4pPr>
            <a:lvl5pPr marL="685023" indent="0">
              <a:buNone/>
              <a:defRPr sz="600" b="1"/>
            </a:lvl5pPr>
            <a:lvl6pPr marL="856278" indent="0">
              <a:buNone/>
              <a:defRPr sz="600" b="1"/>
            </a:lvl6pPr>
            <a:lvl7pPr marL="1027534" indent="0">
              <a:buNone/>
              <a:defRPr sz="600" b="1"/>
            </a:lvl7pPr>
            <a:lvl8pPr marL="1198790" indent="0">
              <a:buNone/>
              <a:defRPr sz="600" b="1"/>
            </a:lvl8pPr>
            <a:lvl9pPr marL="1370046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41658" y="611988"/>
            <a:ext cx="1515468" cy="1112639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39118"/>
      </p:ext>
    </p:extLst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43188"/>
      </p:ext>
    </p:extLst>
  </p:cSld>
  <p:clrMapOvr>
    <a:masterClrMapping/>
  </p:clrMapOvr>
  <p:transition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585747"/>
      </p:ext>
    </p:extLst>
  </p:cSld>
  <p:clrMapOvr>
    <a:masterClrMapping/>
  </p:clrMapOvr>
  <p:transition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31" y="76798"/>
            <a:ext cx="1127971" cy="327422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475" y="76797"/>
            <a:ext cx="1916657" cy="1647825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431" y="404222"/>
            <a:ext cx="1127971" cy="1320403"/>
          </a:xfrm>
        </p:spPr>
        <p:txBody>
          <a:bodyPr/>
          <a:lstStyle>
            <a:lvl1pPr marL="0" indent="0">
              <a:buNone/>
              <a:defRPr sz="500"/>
            </a:lvl1pPr>
            <a:lvl2pPr marL="171256" indent="0">
              <a:buNone/>
              <a:defRPr sz="400"/>
            </a:lvl2pPr>
            <a:lvl3pPr marL="342513" indent="0">
              <a:buNone/>
              <a:defRPr sz="400"/>
            </a:lvl3pPr>
            <a:lvl4pPr marL="513768" indent="0">
              <a:buNone/>
              <a:defRPr sz="300"/>
            </a:lvl4pPr>
            <a:lvl5pPr marL="685023" indent="0">
              <a:buNone/>
              <a:defRPr sz="300"/>
            </a:lvl5pPr>
            <a:lvl6pPr marL="856278" indent="0">
              <a:buNone/>
              <a:defRPr sz="300"/>
            </a:lvl6pPr>
            <a:lvl7pPr marL="1027534" indent="0">
              <a:buNone/>
              <a:defRPr sz="300"/>
            </a:lvl7pPr>
            <a:lvl8pPr marL="1198790" indent="0">
              <a:buNone/>
              <a:defRPr sz="300"/>
            </a:lvl8pPr>
            <a:lvl9pPr marL="1370046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35966"/>
      </p:ext>
    </p:extLst>
  </p:cSld>
  <p:clrMapOvr>
    <a:masterClrMapping/>
  </p:clrMapOvr>
  <p:transition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21" y="1351359"/>
            <a:ext cx="2057132" cy="159544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2021" y="172641"/>
            <a:ext cx="2057132" cy="1158478"/>
          </a:xfrm>
        </p:spPr>
        <p:txBody>
          <a:bodyPr/>
          <a:lstStyle>
            <a:lvl1pPr marL="0" indent="0">
              <a:buNone/>
              <a:defRPr sz="1200"/>
            </a:lvl1pPr>
            <a:lvl2pPr marL="171256" indent="0">
              <a:buNone/>
              <a:defRPr sz="1000"/>
            </a:lvl2pPr>
            <a:lvl3pPr marL="342513" indent="0">
              <a:buNone/>
              <a:defRPr sz="900"/>
            </a:lvl3pPr>
            <a:lvl4pPr marL="513768" indent="0">
              <a:buNone/>
              <a:defRPr sz="700"/>
            </a:lvl4pPr>
            <a:lvl5pPr marL="685023" indent="0">
              <a:buNone/>
              <a:defRPr sz="700"/>
            </a:lvl5pPr>
            <a:lvl6pPr marL="856278" indent="0">
              <a:buNone/>
              <a:defRPr sz="700"/>
            </a:lvl6pPr>
            <a:lvl7pPr marL="1027534" indent="0">
              <a:buNone/>
              <a:defRPr sz="700"/>
            </a:lvl7pPr>
            <a:lvl8pPr marL="1198790" indent="0">
              <a:buNone/>
              <a:defRPr sz="700"/>
            </a:lvl8pPr>
            <a:lvl9pPr marL="1370046" indent="0">
              <a:buNone/>
              <a:defRPr sz="7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21" y="1510903"/>
            <a:ext cx="2057132" cy="226814"/>
          </a:xfrm>
        </p:spPr>
        <p:txBody>
          <a:bodyPr/>
          <a:lstStyle>
            <a:lvl1pPr marL="0" indent="0">
              <a:buNone/>
              <a:defRPr sz="500"/>
            </a:lvl1pPr>
            <a:lvl2pPr marL="171256" indent="0">
              <a:buNone/>
              <a:defRPr sz="400"/>
            </a:lvl2pPr>
            <a:lvl3pPr marL="342513" indent="0">
              <a:buNone/>
              <a:defRPr sz="400"/>
            </a:lvl3pPr>
            <a:lvl4pPr marL="513768" indent="0">
              <a:buNone/>
              <a:defRPr sz="300"/>
            </a:lvl4pPr>
            <a:lvl5pPr marL="685023" indent="0">
              <a:buNone/>
              <a:defRPr sz="300"/>
            </a:lvl5pPr>
            <a:lvl6pPr marL="856278" indent="0">
              <a:buNone/>
              <a:defRPr sz="300"/>
            </a:lvl6pPr>
            <a:lvl7pPr marL="1027534" indent="0">
              <a:buNone/>
              <a:defRPr sz="300"/>
            </a:lvl7pPr>
            <a:lvl8pPr marL="1198790" indent="0">
              <a:buNone/>
              <a:defRPr sz="300"/>
            </a:lvl8pPr>
            <a:lvl9pPr marL="1370046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079478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8824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35028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61307" y="51197"/>
            <a:ext cx="714877" cy="1657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668" y="51197"/>
            <a:ext cx="2087489" cy="1657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99873"/>
      </p:ext>
    </p:extLst>
  </p:cSld>
  <p:clrMapOvr>
    <a:masterClrMapping/>
  </p:clrMapOvr>
  <p:transition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914879" y="1199556"/>
            <a:ext cx="3627957" cy="325635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9982" y="1199556"/>
            <a:ext cx="3628553" cy="3256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71802"/>
      </p:ext>
    </p:extLst>
  </p:cSld>
  <p:clrMapOvr>
    <a:masterClrMapping/>
  </p:clrMapOvr>
  <p:transition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879" y="1199556"/>
            <a:ext cx="3627957" cy="3256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599982" y="1199556"/>
            <a:ext cx="3628553" cy="325635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380" y="4914900"/>
            <a:ext cx="6854726" cy="114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1547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57349" y="4825638"/>
            <a:ext cx="5242560" cy="317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7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2738438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8038" y="318062"/>
            <a:ext cx="7779072" cy="5044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Announcement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08038" y="858762"/>
            <a:ext cx="7792822" cy="186758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Product Name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09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2738438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5468" y="357653"/>
            <a:ext cx="7779072" cy="1244269"/>
          </a:xfrm>
        </p:spPr>
        <p:txBody>
          <a:bodyPr/>
          <a:lstStyle>
            <a:lvl1pPr marL="91360" indent="-91360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Quote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08038" y="1817691"/>
            <a:ext cx="7792822" cy="854637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285502" indent="0">
              <a:buNone/>
              <a:defRPr sz="1600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name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4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586" y="0"/>
            <a:ext cx="9145587" cy="3625850"/>
            <a:chOff x="-1587" y="0"/>
            <a:chExt cx="9145587" cy="3625850"/>
          </a:xfrm>
        </p:grpSpPr>
        <p:pic>
          <p:nvPicPr>
            <p:cNvPr id="7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104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4" descr="Small Red Square"/>
            <p:cNvPicPr>
              <a:picLocks noChangeAspect="1" noChangeArrowheads="1"/>
            </p:cNvPicPr>
            <p:nvPr userDrawn="1"/>
          </p:nvPicPr>
          <p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" y="1041400"/>
              <a:ext cx="9144000" cy="258445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" y="1821932"/>
            <a:ext cx="9142413" cy="900649"/>
          </a:xfrm>
          <a:noFill/>
          <a:ln>
            <a:noFill/>
          </a:ln>
        </p:spPr>
        <p:txBody>
          <a:bodyPr/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1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80" y="2094112"/>
              <a:ext cx="5998766" cy="750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208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8.wmf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08038" y="201077"/>
            <a:ext cx="8132762" cy="43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08038" y="1164165"/>
            <a:ext cx="8126412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7593" y="4791852"/>
            <a:ext cx="2895600" cy="274637"/>
          </a:xfrm>
          <a:prstGeom prst="rect">
            <a:avLst/>
          </a:prstGeom>
        </p:spPr>
        <p:txBody>
          <a:bodyPr vert="horz" wrap="square" lIns="57067" tIns="28534" rIns="57067" bIns="28534" rtlCol="0" anchor="ctr"/>
          <a:lstStyle>
            <a:lvl1pPr algn="ctr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defRPr sz="7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029" name="Picture 24" descr="Small Red Square"/>
          <p:cNvPicPr>
            <a:picLocks noChangeAspect="1" noChangeArrowheads="1"/>
          </p:cNvPicPr>
          <p:nvPr/>
        </p:nvPicPr>
        <p:blipFill>
          <a:blip r:embed="rId19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573088" cy="55086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1" name="Group 5"/>
          <p:cNvGrpSpPr>
            <a:grpSpLocks/>
          </p:cNvGrpSpPr>
          <p:nvPr/>
        </p:nvGrpSpPr>
        <p:grpSpPr bwMode="auto">
          <a:xfrm>
            <a:off x="0" y="4629157"/>
            <a:ext cx="9144000" cy="168275"/>
            <a:chOff x="0" y="4629150"/>
            <a:chExt cx="9144000" cy="168275"/>
          </a:xfrm>
        </p:grpSpPr>
        <p:pic>
          <p:nvPicPr>
            <p:cNvPr id="1033" name="Picture 25" descr="Red Bar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29150"/>
              <a:ext cx="9144000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3" descr="O_redbox_clr_rgb.jp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9654" y="4651456"/>
              <a:ext cx="755707" cy="11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635242" y="4874548"/>
            <a:ext cx="156481" cy="21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r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fld id="{DF43EDC1-DE77-47A3-B56B-F28176B942E3}" type="slidenum">
              <a:rPr lang="en-US" sz="600" smtClean="0">
                <a:solidFill>
                  <a:schemeClr val="tx1"/>
                </a:solidFill>
              </a:rPr>
              <a:pPr marL="0" marR="0" indent="0" algn="r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lang="en-US" sz="600" dirty="0" smtClean="0">
              <a:solidFill>
                <a:srgbClr val="292929"/>
              </a:solidFill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858449" y="4875876"/>
            <a:ext cx="2229642" cy="21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493" tIns="17246" rIns="34493" bIns="17246"/>
          <a:lstStyle>
            <a:lvl1pPr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1pPr>
            <a:lvl2pPr marL="14224000" indent="-14052550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2pPr>
            <a:lvl3pPr marL="19388138" indent="-19045238" defTabSz="3429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5pPr>
            <a:lvl6pPr marL="4572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6pPr>
            <a:lvl7pPr marL="9144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7pPr>
            <a:lvl8pPr marL="1371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8pPr>
            <a:lvl9pPr marL="18288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pPr marL="0" marR="0" indent="0" algn="l" defTabSz="34255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sz="600" dirty="0" smtClean="0">
                <a:solidFill>
                  <a:srgbClr val="292929"/>
                </a:solidFill>
              </a:rPr>
              <a:t>Copyright</a:t>
            </a:r>
            <a:r>
              <a:rPr lang="en-US" sz="600" baseline="0" dirty="0" smtClean="0">
                <a:solidFill>
                  <a:srgbClr val="292929"/>
                </a:solidFill>
              </a:rPr>
              <a:t> </a:t>
            </a:r>
            <a:r>
              <a:rPr lang="en-US" sz="600" dirty="0" smtClean="0">
                <a:solidFill>
                  <a:srgbClr val="292929"/>
                </a:solidFill>
              </a:rPr>
              <a:t>©</a:t>
            </a:r>
            <a:r>
              <a:rPr lang="en-US" sz="600" baseline="0" dirty="0" smtClean="0">
                <a:solidFill>
                  <a:srgbClr val="292929"/>
                </a:solidFill>
              </a:rPr>
              <a:t> 2011, Oracle and/or its affiliates. All rights reserved.</a:t>
            </a:r>
            <a:endParaRPr lang="en-US" sz="600" dirty="0" smtClean="0">
              <a:solidFill>
                <a:srgbClr val="292929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824370" y="4897881"/>
            <a:ext cx="1092" cy="96623"/>
          </a:xfrm>
          <a:prstGeom prst="line">
            <a:avLst/>
          </a:prstGeom>
          <a:ln w="6350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3094505" y="4875691"/>
            <a:ext cx="2289387" cy="219168"/>
            <a:chOff x="3094495" y="4875691"/>
            <a:chExt cx="2289387" cy="219168"/>
          </a:xfrm>
        </p:grpSpPr>
        <p:sp>
          <p:nvSpPr>
            <p:cNvPr id="21" name="Text Box 14"/>
            <p:cNvSpPr txBox="1">
              <a:spLocks noChangeArrowheads="1"/>
            </p:cNvSpPr>
            <p:nvPr userDrawn="1"/>
          </p:nvSpPr>
          <p:spPr bwMode="auto">
            <a:xfrm>
              <a:off x="3124525" y="4875691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555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rgbClr val="292929"/>
                  </a:solidFill>
                </a:rPr>
                <a:t>Insert Information Protection Policy Classification from Slide 8</a:t>
              </a:r>
              <a:endParaRPr lang="en-US" sz="800" dirty="0" smtClean="0">
                <a:solidFill>
                  <a:srgbClr val="292929"/>
                </a:solidFill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>
            <a:xfrm flipH="1">
              <a:off x="3094495" y="4897874"/>
              <a:ext cx="1092" cy="96623"/>
            </a:xfrm>
            <a:prstGeom prst="line">
              <a:avLst/>
            </a:prstGeom>
            <a:ln w="6350" cmpd="sng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6" r:id="rId2"/>
    <p:sldLayoutId id="2147483812" r:id="rId3"/>
    <p:sldLayoutId id="2147483816" r:id="rId4"/>
    <p:sldLayoutId id="2147483817" r:id="rId5"/>
    <p:sldLayoutId id="2147483827" r:id="rId6"/>
    <p:sldLayoutId id="2147483828" r:id="rId7"/>
    <p:sldLayoutId id="2147483829" r:id="rId8"/>
    <p:sldLayoutId id="2147483822" r:id="rId9"/>
    <p:sldLayoutId id="2147483813" r:id="rId10"/>
    <p:sldLayoutId id="2147483814" r:id="rId11"/>
    <p:sldLayoutId id="2147483815" r:id="rId12"/>
    <p:sldLayoutId id="2147483818" r:id="rId13"/>
    <p:sldLayoutId id="2147483819" r:id="rId14"/>
    <p:sldLayoutId id="2147483820" r:id="rId15"/>
    <p:sldLayoutId id="2147483824" r:id="rId16"/>
    <p:sldLayoutId id="2147483825" r:id="rId1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  <a:ea typeface="ＭＳ Ｐゴシック" pitchFamily="127" charset="-128"/>
          <a:cs typeface="ＭＳ Ｐゴシック" pitchFamily="12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  <a:ea typeface="ＭＳ Ｐゴシック" pitchFamily="127" charset="-128"/>
          <a:cs typeface="ＭＳ Ｐゴシック" pitchFamily="12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  <a:ea typeface="ＭＳ Ｐゴシック" pitchFamily="127" charset="-128"/>
          <a:cs typeface="ＭＳ Ｐゴシック" pitchFamily="12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Arial" charset="0"/>
          <a:ea typeface="ＭＳ Ｐゴシック" pitchFamily="127" charset="-128"/>
          <a:cs typeface="ＭＳ Ｐゴシック" pitchFamily="127" charset="-128"/>
        </a:defRPr>
      </a:lvl5pPr>
      <a:lvl6pPr marL="285325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6pPr>
      <a:lvl7pPr marL="570649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7pPr>
      <a:lvl8pPr marL="855975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8pPr>
      <a:lvl9pPr marL="1141303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12541" indent="-212541" algn="l" rtl="0" eaLnBrk="0" fontAlgn="base" hangingPunct="0">
        <a:spcBef>
          <a:spcPts val="5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1pPr>
      <a:lvl2pPr marL="512319" indent="-226817" algn="l" rtl="0" eaLnBrk="0" fontAlgn="base" hangingPunct="0">
        <a:spcBef>
          <a:spcPts val="200"/>
        </a:spcBef>
        <a:spcAft>
          <a:spcPts val="20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2pPr>
      <a:lvl3pPr marL="712171" indent="-141164" algn="l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3pPr>
      <a:lvl4pPr marL="1084910" indent="-228401" algn="l" rtl="0" eaLnBrk="0" fontAlgn="base" hangingPunct="0">
        <a:spcBef>
          <a:spcPts val="200"/>
        </a:spcBef>
        <a:spcAft>
          <a:spcPts val="200"/>
        </a:spcAft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4pPr>
      <a:lvl5pPr marL="1373583" indent="-231575" algn="l" rtl="0" eaLnBrk="0" fontAlgn="base" hangingPunct="0">
        <a:spcBef>
          <a:spcPts val="2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ＭＳ Ｐゴシック" pitchFamily="127" charset="-128"/>
          <a:cs typeface="ＭＳ Ｐゴシック" pitchFamily="127" charset="-128"/>
        </a:defRPr>
      </a:lvl5pPr>
      <a:lvl6pPr marL="1569291" indent="-142662" algn="l" defTabSz="57064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54616" indent="-142662" algn="l" defTabSz="57064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9941" indent="-142662" algn="l" defTabSz="57064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25265" indent="-142662" algn="l" defTabSz="57064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25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0649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55975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303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26628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11953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97279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82603" algn="l" defTabSz="570649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5" descr="Red Bar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9747"/>
            <a:ext cx="9144000" cy="1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24" descr="Small Red Square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1"/>
            <a:ext cx="533331" cy="51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76" y="1199556"/>
            <a:ext cx="7313652" cy="325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9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914281" y="246459"/>
            <a:ext cx="7314248" cy="64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4629752"/>
            <a:ext cx="9144000" cy="228005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91262" tIns="45631" rIns="91262" bIns="45631" anchor="ctr"/>
          <a:lstStyle/>
          <a:p>
            <a:pPr algn="ctr" defTabSz="912769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endParaRPr lang="en-US" sz="2000" b="1">
              <a:solidFill>
                <a:srgbClr val="000000"/>
              </a:solidFill>
              <a:latin typeface="Arial" charset="0"/>
              <a:ea typeface="ＭＳ Ｐゴシック" pitchFamily="1" charset="-128"/>
              <a:cs typeface="+mn-cs"/>
            </a:endParaRPr>
          </a:p>
        </p:txBody>
      </p:sp>
      <p:pic>
        <p:nvPicPr>
          <p:cNvPr id="6151" name="Picture 20" descr="Oracle WHITE"/>
          <p:cNvPicPr>
            <a:picLocks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57" y="4669043"/>
            <a:ext cx="732139" cy="9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7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380" y="4914900"/>
            <a:ext cx="6854726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900" smtClean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  <a:cs typeface="+mn-cs"/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 userDrawn="1"/>
        </p:nvSpPr>
        <p:spPr bwMode="auto">
          <a:xfrm>
            <a:off x="8277348" y="4943482"/>
            <a:ext cx="685711" cy="11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489" tIns="17244" rIns="34489" bIns="17244"/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fld id="{06D01077-E0E1-452A-86F6-265A6DBF839E}" type="slidenum">
              <a:rPr lang="en-US" sz="600" b="1">
                <a:solidFill>
                  <a:srgbClr val="B8B8B8"/>
                </a:solidFill>
                <a:latin typeface="Arial" charset="0"/>
                <a:ea typeface="ＭＳ Ｐゴシック" pitchFamily="1" charset="-128"/>
                <a:cs typeface="+mn-cs"/>
              </a:rPr>
              <a:pPr algn="r">
                <a:lnSpc>
                  <a:spcPct val="90000"/>
                </a:lnSpc>
                <a:spcBef>
                  <a:spcPct val="50000"/>
                </a:spcBef>
                <a:buClr>
                  <a:srgbClr val="667263"/>
                </a:buClr>
                <a:defRPr/>
              </a:pPr>
              <a:t>‹#›</a:t>
            </a:fld>
            <a:endParaRPr lang="en-US" sz="600" b="1">
              <a:solidFill>
                <a:srgbClr val="B8B8B8"/>
              </a:solidFill>
              <a:latin typeface="Arial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22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</p:sldLayoutIdLst>
  <p:transition>
    <p:wipe dir="r"/>
  </p:transition>
  <p:txStyles>
    <p:titleStyle>
      <a:lvl1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ＭＳ Ｐゴシック" pitchFamily="1" charset="-128"/>
          <a:cs typeface="+mj-cs"/>
        </a:defRPr>
      </a:lvl1pPr>
      <a:lvl2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2pPr>
      <a:lvl3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3pPr>
      <a:lvl4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4pPr>
      <a:lvl5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5pPr>
      <a:lvl6pPr marL="171256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6pPr>
      <a:lvl7pPr marL="342513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7pPr>
      <a:lvl8pPr marL="513768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8pPr>
      <a:lvl9pPr marL="685023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9pPr>
    </p:titleStyle>
    <p:bodyStyle>
      <a:lvl1pPr marL="214070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1pPr>
      <a:lvl2pPr marL="513768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CY" pitchFamily="1" charset="0"/>
        <a:buChar char="–"/>
        <a:defRPr sz="1900">
          <a:solidFill>
            <a:schemeClr val="tx1"/>
          </a:solidFill>
          <a:latin typeface="+mn-lt"/>
          <a:ea typeface="ＭＳ Ｐゴシック" pitchFamily="-106" charset="-128"/>
        </a:defRPr>
      </a:lvl2pPr>
      <a:lvl3pPr marL="770651" indent="-171256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  <a:ea typeface="ＭＳ Ｐゴシック" pitchFamily="-106" charset="-128"/>
        </a:defRPr>
      </a:lvl3pPr>
      <a:lvl4pPr marL="1113164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CY" pitchFamily="1" charset="0"/>
        <a:buChar char="–"/>
        <a:defRPr sz="1900">
          <a:solidFill>
            <a:schemeClr val="tx1"/>
          </a:solidFill>
          <a:latin typeface="+mn-lt"/>
          <a:ea typeface="ＭＳ Ｐゴシック" pitchFamily="-106" charset="-128"/>
        </a:defRPr>
      </a:lvl4pPr>
      <a:lvl5pPr marL="1370046" indent="-171256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  <a:ea typeface="ＭＳ Ｐゴシック" pitchFamily="-106" charset="-128"/>
        </a:defRPr>
      </a:lvl5pPr>
      <a:lvl6pPr marL="771247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6pPr>
      <a:lvl7pPr marL="942503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7pPr>
      <a:lvl8pPr marL="1113757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8pPr>
      <a:lvl9pPr marL="1285011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256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513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3768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023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6278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7534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98790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0046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5" descr="Red Bar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9747"/>
            <a:ext cx="9144000" cy="1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24" descr="Small Red Square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" y="1"/>
            <a:ext cx="533331" cy="51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76" y="1199556"/>
            <a:ext cx="7313652" cy="325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9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914281" y="246459"/>
            <a:ext cx="7314248" cy="64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4629752"/>
            <a:ext cx="9144000" cy="228005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91262" tIns="45631" rIns="91262" bIns="45631" anchor="ctr"/>
          <a:lstStyle/>
          <a:p>
            <a:pPr algn="ctr" defTabSz="912769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endParaRPr lang="en-US" sz="2000" b="1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6151" name="Picture 20" descr="Oracle WHITE"/>
          <p:cNvPicPr>
            <a:picLocks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57" y="4669043"/>
            <a:ext cx="732139" cy="9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7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380" y="4914900"/>
            <a:ext cx="6854726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buClrTx/>
              <a:defRPr sz="900" smtClean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 userDrawn="1"/>
        </p:nvSpPr>
        <p:spPr bwMode="auto">
          <a:xfrm>
            <a:off x="8277348" y="4943482"/>
            <a:ext cx="685711" cy="11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489" tIns="17244" rIns="34489" bIns="17244"/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defRPr/>
            </a:pPr>
            <a:fld id="{06D01077-E0E1-452A-86F6-265A6DBF839E}" type="slidenum">
              <a:rPr lang="en-US" sz="600" b="1">
                <a:solidFill>
                  <a:srgbClr val="B8B8B8"/>
                </a:solidFill>
                <a:latin typeface="Arial" charset="0"/>
                <a:ea typeface="ＭＳ Ｐゴシック" pitchFamily="1" charset="-128"/>
              </a:rPr>
              <a:pPr algn="r">
                <a:lnSpc>
                  <a:spcPct val="90000"/>
                </a:lnSpc>
                <a:spcBef>
                  <a:spcPct val="50000"/>
                </a:spcBef>
                <a:buClr>
                  <a:srgbClr val="667263"/>
                </a:buClr>
                <a:defRPr/>
              </a:pPr>
              <a:t>‹#›</a:t>
            </a:fld>
            <a:endParaRPr lang="en-US" sz="600" b="1">
              <a:solidFill>
                <a:srgbClr val="B8B8B8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938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</p:sldLayoutIdLst>
  <p:transition>
    <p:wipe dir="r"/>
  </p:transition>
  <p:txStyles>
    <p:titleStyle>
      <a:lvl1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ＭＳ Ｐゴシック" pitchFamily="1" charset="-128"/>
          <a:cs typeface="+mj-cs"/>
        </a:defRPr>
      </a:lvl1pPr>
      <a:lvl2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2pPr>
      <a:lvl3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3pPr>
      <a:lvl4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4pPr>
      <a:lvl5pPr algn="l" defTabSz="912769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-106" charset="0"/>
          <a:ea typeface="ＭＳ Ｐゴシック" pitchFamily="1" charset="-128"/>
        </a:defRPr>
      </a:lvl5pPr>
      <a:lvl6pPr marL="171256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6pPr>
      <a:lvl7pPr marL="342513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7pPr>
      <a:lvl8pPr marL="513768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8pPr>
      <a:lvl9pPr marL="685023" algn="l" rtl="0" fontAlgn="base">
        <a:spcBef>
          <a:spcPct val="0"/>
        </a:spcBef>
        <a:spcAft>
          <a:spcPct val="0"/>
        </a:spcAft>
        <a:defRPr sz="1200" b="1">
          <a:solidFill>
            <a:schemeClr val="tx1"/>
          </a:solidFill>
          <a:latin typeface="Arial" pitchFamily="-106" charset="0"/>
        </a:defRPr>
      </a:lvl9pPr>
    </p:titleStyle>
    <p:bodyStyle>
      <a:lvl1pPr marL="214070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1pPr>
      <a:lvl2pPr marL="513768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CY" pitchFamily="1" charset="0"/>
        <a:buChar char="–"/>
        <a:defRPr sz="1900">
          <a:solidFill>
            <a:schemeClr val="tx1"/>
          </a:solidFill>
          <a:latin typeface="+mn-lt"/>
          <a:ea typeface="ＭＳ Ｐゴシック" pitchFamily="-106" charset="-128"/>
        </a:defRPr>
      </a:lvl2pPr>
      <a:lvl3pPr marL="770651" indent="-171256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  <a:ea typeface="ＭＳ Ｐゴシック" pitchFamily="-106" charset="-128"/>
        </a:defRPr>
      </a:lvl3pPr>
      <a:lvl4pPr marL="1113164" indent="-214070" algn="l" defTabSz="91276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imes CY" pitchFamily="1" charset="0"/>
        <a:buChar char="–"/>
        <a:defRPr sz="1900">
          <a:solidFill>
            <a:schemeClr val="tx1"/>
          </a:solidFill>
          <a:latin typeface="+mn-lt"/>
          <a:ea typeface="ＭＳ Ｐゴシック" pitchFamily="-106" charset="-128"/>
        </a:defRPr>
      </a:lvl4pPr>
      <a:lvl5pPr marL="1370046" indent="-171256" algn="l" defTabSz="912769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900">
          <a:solidFill>
            <a:schemeClr val="tx1"/>
          </a:solidFill>
          <a:latin typeface="+mn-lt"/>
          <a:ea typeface="ＭＳ Ｐゴシック" pitchFamily="-106" charset="-128"/>
        </a:defRPr>
      </a:lvl5pPr>
      <a:lvl6pPr marL="771247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6pPr>
      <a:lvl7pPr marL="942503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7pPr>
      <a:lvl8pPr marL="1113757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8pPr>
      <a:lvl9pPr marL="1285011" indent="-8562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7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256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513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3768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023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6278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7534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98790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0046" algn="l" defTabSz="171256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wmf"/><Relationship Id="rId4" Type="http://schemas.openxmlformats.org/officeDocument/2006/relationships/image" Target="../media/image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arraysize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15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autotrace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traceonly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statistics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56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72228 rows selected.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Statistics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5794  consistent gets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8015033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bytes sent via SQL*Net to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53385  bytes received via SQL*Net from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4817  SQL*Net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roundtrips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to/from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client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72228  rows processed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56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 order by timestamp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72228 rows selected.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Statistics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1031  consistent gets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3427630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bytes sent via SQL*Net to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53385  bytes received via SQL*Net from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4817  SQL*Net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roundtrips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to/from client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72228  rows processed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56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87981"/>
            <a:ext cx="83557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order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by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timestamp,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object_type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owner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72228 rows selected.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Statistics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1031  consistent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gets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3280011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bytes sent via SQL*Net to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53385  bytes received via SQL*Net from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4817  SQL*Net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roundtrips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to/from client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72228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rows processed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56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arraysize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100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autotrace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traceonly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statistics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56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72228 rows selected.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Statistics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1842  consistent gets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7482943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bytes sent via SQL*Net to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8362  bytes received via SQL*Net from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724  SQL*Net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roundtrips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to/from client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72228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rows processed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56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 order by timestamp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72228 rows selected.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Statistics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1031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consistent gets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2907819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bytes sent via SQL*Net to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8362  bytes received via SQL*Net from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724  SQL*Net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roundtrips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to/from client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72228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rows processed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56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87981"/>
            <a:ext cx="8355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* from t order by timestamp,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object_type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owner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72228 rows selected.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Statistics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----------------------------------------------------------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1031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consistent gets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2760200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bytes sent via SQL*Net to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8362  bytes received via SQL*Net from client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724  SQL*Net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roundtrips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to/from client</a:t>
            </a:r>
          </a:p>
          <a:p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72228  rows processed</a:t>
            </a:r>
          </a:p>
        </p:txBody>
      </p:sp>
    </p:spTree>
    <p:extLst>
      <p:ext uri="{BB962C8B-B14F-4D97-AF65-F5344CB8AC3E}">
        <p14:creationId xmlns:p14="http://schemas.microsoft.com/office/powerpoint/2010/main" val="358808437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6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939074"/>
              </p:ext>
            </p:extLst>
          </p:nvPr>
        </p:nvGraphicFramePr>
        <p:xfrm>
          <a:off x="304800" y="1006576"/>
          <a:ext cx="8523890" cy="257243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40101"/>
                <a:gridCol w="1086165"/>
                <a:gridCol w="1220643"/>
                <a:gridCol w="1262021"/>
                <a:gridCol w="1168921"/>
                <a:gridCol w="1168923"/>
                <a:gridCol w="1077116"/>
              </a:tblGrid>
              <a:tr h="296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3035" marR="93035" marT="34249" marB="34249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Order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Some Order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Very Ordered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Order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Some Order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Very Ordered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96395">
                <a:tc>
                  <a:txBody>
                    <a:bodyPr/>
                    <a:lstStyle/>
                    <a:p>
                      <a:pPr marL="174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Bytes Sent</a:t>
                      </a:r>
                    </a:p>
                  </a:txBody>
                  <a:tcPr marL="93035" marR="93035" marT="34249" marB="34249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8.01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3.42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3.28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7.48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2.90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2.76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596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% of original</a:t>
                      </a:r>
                    </a:p>
                  </a:txBody>
                  <a:tcPr marL="93035" marR="93035" marT="34249" marB="34249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100%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43%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41%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93%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36%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34%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596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Consistent Gets</a:t>
                      </a:r>
                    </a:p>
                  </a:txBody>
                  <a:tcPr marL="93035" marR="93035" marT="34249" marB="34249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5832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1033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1033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1741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1033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1033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86099" y="3678618"/>
            <a:ext cx="5570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select round(1033*8/1024,2) from dual;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ROUND(1033*8/1024,2)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8.07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43560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graphicFrame>
        <p:nvGraphicFramePr>
          <p:cNvPr id="6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755865"/>
              </p:ext>
            </p:extLst>
          </p:nvPr>
        </p:nvGraphicFramePr>
        <p:xfrm>
          <a:off x="304800" y="1006576"/>
          <a:ext cx="8523890" cy="257243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40101"/>
                <a:gridCol w="1086165"/>
                <a:gridCol w="1220643"/>
                <a:gridCol w="1262021"/>
                <a:gridCol w="1168921"/>
                <a:gridCol w="1168923"/>
                <a:gridCol w="1077116"/>
              </a:tblGrid>
              <a:tr h="296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3035" marR="93035" marT="34249" marB="34249" anchor="ctr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Order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1000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Some Order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1000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Very Ordered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1000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Order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Some Order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Very Ordered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93035" marR="93035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96395">
                <a:tc>
                  <a:txBody>
                    <a:bodyPr/>
                    <a:lstStyle/>
                    <a:p>
                      <a:pPr marL="174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Bytes Sent</a:t>
                      </a:r>
                    </a:p>
                  </a:txBody>
                  <a:tcPr marL="93035" marR="93035" marT="34249" marB="34249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7.39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2.82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2.67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7.48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2.90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2.76 m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596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% of original</a:t>
                      </a:r>
                    </a:p>
                  </a:txBody>
                  <a:tcPr marL="93035" marR="93035" marT="34249" marB="34249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92%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35%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33%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93%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36%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34%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596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Consistent Gets</a:t>
                      </a:r>
                    </a:p>
                  </a:txBody>
                  <a:tcPr marL="93035" marR="93035" marT="34249" marB="34249" horzOverflow="overflow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1105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1033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1033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1741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1033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5000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sym typeface="Wingdings" pitchFamily="2" charset="2"/>
                        </a:rPr>
                        <a:t>1033</a:t>
                      </a:r>
                    </a:p>
                  </a:txBody>
                  <a:tcPr marL="93035" marR="186070" marT="34249" marB="34249" anchor="ctr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86099" y="3678618"/>
            <a:ext cx="5570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select round(1033*8/1024,2) from dual;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ROUND(1033*8/1024,2)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8.07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62999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itle 5"/>
          <p:cNvSpPr>
            <a:spLocks noGrp="1"/>
          </p:cNvSpPr>
          <p:nvPr>
            <p:ph type="ctrTitle"/>
          </p:nvPr>
        </p:nvSpPr>
        <p:spPr>
          <a:xfrm>
            <a:off x="1152535" y="3825882"/>
            <a:ext cx="6458719" cy="441325"/>
          </a:xfrm>
        </p:spPr>
        <p:txBody>
          <a:bodyPr wrap="square">
            <a:noAutofit/>
          </a:bodyPr>
          <a:lstStyle/>
          <a:p>
            <a:r>
              <a:rPr lang="en-US" dirty="0" smtClean="0">
                <a:ea typeface="ＭＳ Ｐゴシック" pitchFamily="34" charset="-128"/>
              </a:rPr>
              <a:t>Five things you </a:t>
            </a:r>
            <a:r>
              <a:rPr lang="en-US" i="1" dirty="0" smtClean="0">
                <a:ea typeface="ＭＳ Ｐゴシック" pitchFamily="34" charset="-128"/>
              </a:rPr>
              <a:t>probably</a:t>
            </a: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didn’t know about SQL</a:t>
            </a:r>
          </a:p>
        </p:txBody>
      </p:sp>
      <p:sp>
        <p:nvSpPr>
          <p:cNvPr id="58373" name="Subtitle 6"/>
          <p:cNvSpPr>
            <a:spLocks noGrp="1"/>
          </p:cNvSpPr>
          <p:nvPr>
            <p:ph type="subTitle" idx="1"/>
          </p:nvPr>
        </p:nvSpPr>
        <p:spPr>
          <a:xfrm>
            <a:off x="1152528" y="4410075"/>
            <a:ext cx="6467475" cy="533400"/>
          </a:xfrm>
        </p:spPr>
        <p:txBody>
          <a:bodyPr wrap="square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 dirty="0" smtClean="0">
                <a:ea typeface="ＭＳ Ｐゴシック" pitchFamily="34" charset="-128"/>
              </a:rPr>
              <a:t>Thomas </a:t>
            </a:r>
            <a:r>
              <a:rPr lang="en-US" dirty="0" err="1" smtClean="0">
                <a:ea typeface="ＭＳ Ｐゴシック" pitchFamily="34" charset="-128"/>
              </a:rPr>
              <a:t>Kyte</a:t>
            </a:r>
            <a:r>
              <a:rPr lang="en-US" dirty="0" smtClean="0">
                <a:ea typeface="ＭＳ Ｐゴシック" pitchFamily="34" charset="-128"/>
              </a:rPr>
              <a:t> </a:t>
            </a:r>
          </a:p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 dirty="0" smtClean="0">
                <a:ea typeface="ＭＳ Ｐゴシック" pitchFamily="34" charset="-128"/>
              </a:rPr>
              <a:t>http://asktom.oracle.com/</a:t>
            </a:r>
          </a:p>
        </p:txBody>
      </p:sp>
      <p:pic>
        <p:nvPicPr>
          <p:cNvPr id="3" name="Picture 2" descr="OOW11_16x9_titleslide_r2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720"/>
            <a:ext cx="9144000" cy="212750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438" y="3510455"/>
            <a:ext cx="2125253" cy="1308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081926"/>
            <a:ext cx="334284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NULLS and Indexes and Cardinality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76221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ChangeArrowheads="1"/>
          </p:cNvSpPr>
          <p:nvPr/>
        </p:nvSpPr>
        <p:spPr bwMode="gray">
          <a:xfrm>
            <a:off x="0" y="1281113"/>
            <a:ext cx="9144000" cy="259794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sz="1200"/>
          </a:p>
        </p:txBody>
      </p:sp>
      <p:sp>
        <p:nvSpPr>
          <p:cNvPr id="6148" name="Rectangle 10"/>
          <p:cNvSpPr>
            <a:spLocks noGrp="1" noChangeArrowheads="1"/>
          </p:cNvSpPr>
          <p:nvPr>
            <p:ph type="body" idx="4294967295"/>
          </p:nvPr>
        </p:nvSpPr>
        <p:spPr bwMode="gray">
          <a:xfrm>
            <a:off x="1966914" y="2441973"/>
            <a:ext cx="5832475" cy="421481"/>
          </a:xfrm>
          <a:noFill/>
        </p:spPr>
        <p:txBody>
          <a:bodyPr/>
          <a:lstStyle/>
          <a:p>
            <a:pPr marL="119063" indent="-119063" algn="ctr" eaLnBrk="1" hangingPunct="1">
              <a:lnSpc>
                <a:spcPct val="115000"/>
              </a:lnSpc>
              <a:spcBef>
                <a:spcPct val="25000"/>
              </a:spcBef>
              <a:buFont typeface="Times" charset="0"/>
              <a:buNone/>
            </a:pPr>
            <a:r>
              <a:rPr lang="en-US" smtClean="0">
                <a:solidFill>
                  <a:schemeClr val="bg1"/>
                </a:solidFill>
                <a:cs typeface="Arial" charset="0"/>
              </a:rPr>
              <a:t>“Wrong cardinality = Wrong Plan”</a:t>
            </a:r>
            <a:endParaRPr lang="en-US" sz="1800" smtClean="0">
              <a:solidFill>
                <a:schemeClr val="bg1"/>
              </a:solidFill>
              <a:cs typeface="Arial" charset="0"/>
            </a:endParaRPr>
          </a:p>
          <a:p>
            <a:pPr marL="119063" indent="-119063" algn="ctr" eaLnBrk="1" hangingPunct="1">
              <a:lnSpc>
                <a:spcPct val="115000"/>
              </a:lnSpc>
              <a:spcBef>
                <a:spcPct val="25000"/>
              </a:spcBef>
              <a:buFont typeface="Times" charset="0"/>
              <a:buNone/>
            </a:pPr>
            <a:endParaRPr lang="en-US" sz="1600" smtClean="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0185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table t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pctfree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20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as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select a.*,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5         case when mod(rownum,100) &lt;= 50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6              then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last_ddl_time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7          end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8    from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all_objects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a;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70853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index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t_idx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2                     on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t(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Index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81770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count(*)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from t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where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between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('01-sep-2010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5   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('30-sep-2010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');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COUNT(*)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36267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dbms_stats.gather_table_stats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(user, 'T');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/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82401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count(*),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    count(distinct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      count(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       min(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5         max(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6    from t;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CNT       CNTD       CNT2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MIN     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MAX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 ---------- ---------- --------- ---------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72228        703      36850 01-OCT-02 30-SEP-11</a:t>
            </a: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ops$tkyte%ORA11GR2&gt; set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autotrace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traceonly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explain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ops$tkyte%ORA11GR2&gt; select *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2    from t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3   where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end_date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4         between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 '01-sep-2010', 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 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5             and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 '30-sep-2010', '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Execution Plan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----------------------------------------------------------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Plan hash value: 1601196873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2" y="1261241"/>
            <a:ext cx="813500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Id  | Operation         | Name | Rows  | Bytes | Cost (%CPU)| Time    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  0 | SELECT STATEMENT  |      | 36024 |  3588K|   339   (1)| 00:00:05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|*  1 |  TABLE ACCESS FULL| T    |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36024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|  3588K|   339   (1)| 00:00:05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Predicate Information (identified by operation id):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1 - filter("END_DATE"&lt;=TO_DATE(' 2010-09-30 00:00:00', 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syyyy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-mm-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dd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hh24:mi:ss') AND "END_DATE"&gt;=TO_DATE(' 2010-09-01 00:00:00',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syyyy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-mm-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hh24:mi:ss'))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update t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set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3  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 '01-jan-9999','dd-mon-yyyy' 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4 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where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is null;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35378 rows updated.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commit;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Commit complete.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OW11_16x9_dividerslide_r1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4625975"/>
            <a:ext cx="9144000" cy="171450"/>
            <a:chOff x="0" y="4625975"/>
            <a:chExt cx="9144000" cy="171450"/>
          </a:xfrm>
        </p:grpSpPr>
        <p:grpSp>
          <p:nvGrpSpPr>
            <p:cNvPr id="10" name="Group 5"/>
            <p:cNvGrpSpPr>
              <a:grpSpLocks/>
            </p:cNvGrpSpPr>
            <p:nvPr/>
          </p:nvGrpSpPr>
          <p:grpSpPr bwMode="auto">
            <a:xfrm>
              <a:off x="0" y="4629150"/>
              <a:ext cx="9144000" cy="168275"/>
              <a:chOff x="0" y="4629150"/>
              <a:chExt cx="9144000" cy="168275"/>
            </a:xfrm>
          </p:grpSpPr>
          <p:pic>
            <p:nvPicPr>
              <p:cNvPr id="13" name="Picture 25" descr="Red Ba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629150"/>
                <a:ext cx="9144000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3" descr="O_redbox_clr_rgb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9654" y="4651456"/>
                <a:ext cx="755707" cy="1186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1" name="Straight Connector 10"/>
            <p:cNvCxnSpPr/>
            <p:nvPr/>
          </p:nvCxnSpPr>
          <p:spPr>
            <a:xfrm>
              <a:off x="0" y="4625975"/>
              <a:ext cx="9144000" cy="0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4797425"/>
              <a:ext cx="9144000" cy="0"/>
            </a:xfrm>
            <a:prstGeom prst="line">
              <a:avLst/>
            </a:prstGeom>
            <a:ln w="635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3455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begin    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2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dbms_stats.gather_table_stats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(user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, 'T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3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4 /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*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from t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where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end_date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between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('01-sep-2010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5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to_date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('30-sep-2010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dd-mon-yyyy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');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Execution Plan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Plan hash value: 470836197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Cardinality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824011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Id  | Operation                   | Name  | Rows  | Bytes | Cost (%CPU)|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  0 | SELECT STATEMENT            |       |   175 | 18375 |    10   (0)|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  1 |  TABLE ACCESS BY INDEX ROWID| T     |   175 | 18375 |    10   (0)|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|*  2 |   INDEX RANGE SCAN          | T_IDX |  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175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|       |     2   (0)|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Predicate Information (identified by operation id):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1 - filter("END_DATE"&lt;=TO_DATE(' 2010-09-30 00:00:00', 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syyyy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-mm-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dd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hh24:mi:ss') AND "END_DATE"&gt;=TO_DATE(' 2010-09-01 00:00:00',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'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syyyy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-mm-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hh24:mi:ss'))</a:t>
            </a: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ChangeArrowheads="1"/>
          </p:cNvSpPr>
          <p:nvPr/>
        </p:nvSpPr>
        <p:spPr bwMode="gray">
          <a:xfrm>
            <a:off x="0" y="1281113"/>
            <a:ext cx="9144000" cy="259794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</a:pPr>
            <a:endParaRPr lang="en-US" sz="1200"/>
          </a:p>
        </p:txBody>
      </p:sp>
      <p:sp>
        <p:nvSpPr>
          <p:cNvPr id="6148" name="Rectangle 10"/>
          <p:cNvSpPr>
            <a:spLocks noGrp="1" noChangeArrowheads="1"/>
          </p:cNvSpPr>
          <p:nvPr>
            <p:ph type="body" idx="4294967295"/>
          </p:nvPr>
        </p:nvSpPr>
        <p:spPr bwMode="gray">
          <a:xfrm>
            <a:off x="1966914" y="2441973"/>
            <a:ext cx="5832475" cy="421481"/>
          </a:xfrm>
          <a:noFill/>
        </p:spPr>
        <p:txBody>
          <a:bodyPr/>
          <a:lstStyle/>
          <a:p>
            <a:pPr marL="119063" indent="-119063" algn="ctr" eaLnBrk="1" hangingPunct="1">
              <a:lnSpc>
                <a:spcPct val="115000"/>
              </a:lnSpc>
              <a:spcBef>
                <a:spcPct val="25000"/>
              </a:spcBef>
              <a:buFont typeface="Times" charset="0"/>
              <a:buNone/>
            </a:pPr>
            <a:r>
              <a:rPr lang="en-US" smtClean="0">
                <a:solidFill>
                  <a:schemeClr val="bg1"/>
                </a:solidFill>
                <a:cs typeface="Arial" charset="0"/>
              </a:rPr>
              <a:t>“Wrong cardinality = Wrong Plan”</a:t>
            </a:r>
            <a:endParaRPr lang="en-US" sz="1800" smtClean="0">
              <a:solidFill>
                <a:schemeClr val="bg1"/>
              </a:solidFill>
              <a:cs typeface="Arial" charset="0"/>
            </a:endParaRPr>
          </a:p>
          <a:p>
            <a:pPr marL="119063" indent="-119063" algn="ctr" eaLnBrk="1" hangingPunct="1">
              <a:lnSpc>
                <a:spcPct val="115000"/>
              </a:lnSpc>
              <a:spcBef>
                <a:spcPct val="25000"/>
              </a:spcBef>
              <a:buFont typeface="Times" charset="0"/>
              <a:buNone/>
            </a:pPr>
            <a:endParaRPr lang="en-US" sz="1600" smtClean="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364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Nulls and Indexes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There is a pervasive myth that indexes and NULLs are like matter and anti-matter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There is the thought that “where column is null” cannot use an index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There is a thought that NULLs are not indexed</a:t>
            </a:r>
          </a:p>
          <a:p>
            <a:pPr eaLnBrk="1" hangingPunct="1">
              <a:spcBef>
                <a:spcPts val="1800"/>
              </a:spcBef>
            </a:pPr>
            <a:endParaRPr lang="en-US" dirty="0">
              <a:ea typeface="ＭＳ Ｐゴシック" pitchFamily="34" charset="-128"/>
            </a:endParaRP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None of that is true…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57036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Indexes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table t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select a.*,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       case when mod(rownum,100) &gt; 1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5              then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object_type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6          end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otype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7    from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all_objects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a;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</p:txBody>
      </p:sp>
    </p:spTree>
    <p:extLst>
      <p:ext uri="{BB962C8B-B14F-4D97-AF65-F5344CB8AC3E}">
        <p14:creationId xmlns:p14="http://schemas.microsoft.com/office/powerpoint/2010/main" val="32676262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Indexes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count(*) from t where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otype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is null;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COUNT(*)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 1445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954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Indexes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dbms_stats.gather_table_stats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 user, 'T' 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/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954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Indexes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index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t_idx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            on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t(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otype,owner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Index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954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Indexes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717" y="1261241"/>
            <a:ext cx="87340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autotrace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traceonly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explain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* from t where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otype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is null;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Execution Plan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Plan hash value: 470836197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954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876" y="1199559"/>
            <a:ext cx="7313652" cy="3256359"/>
          </a:xfrm>
        </p:spPr>
        <p:txBody>
          <a:bodyPr/>
          <a:lstStyle/>
          <a:p>
            <a:pPr marL="0" indent="0">
              <a:spcBef>
                <a:spcPct val="0"/>
              </a:spcBef>
              <a:buClrTx/>
              <a:buNone/>
            </a:pPr>
            <a:r>
              <a:rPr lang="en-US" smtClean="0">
                <a:ea typeface="ＭＳ Ｐゴシック" pitchFamily="34" charset="-128"/>
                <a:cs typeface="Times New Roman" pitchFamily="18" charset="0"/>
              </a:rPr>
              <a:t>The following is intended to outline our general product direction. It is intended for information purposes only, </a:t>
            </a:r>
            <a:br>
              <a:rPr lang="en-US" smtClean="0">
                <a:ea typeface="ＭＳ Ｐゴシック" pitchFamily="34" charset="-128"/>
                <a:cs typeface="Times New Roman" pitchFamily="18" charset="0"/>
              </a:rPr>
            </a:br>
            <a:r>
              <a:rPr lang="en-US" smtClean="0">
                <a:ea typeface="ＭＳ Ｐゴシック" pitchFamily="34" charset="-128"/>
                <a:cs typeface="Times New Roman" pitchFamily="18" charset="0"/>
              </a:rPr>
              <a:t>and may not be incorporated into any contract. It is not a commitment to deliver any material, code, or functionality, and should not be relied upon in making purchasing decisions.</a:t>
            </a:r>
            <a:br>
              <a:rPr lang="en-US" smtClean="0">
                <a:ea typeface="ＭＳ Ｐゴシック" pitchFamily="34" charset="-128"/>
                <a:cs typeface="Times New Roman" pitchFamily="18" charset="0"/>
              </a:rPr>
            </a:br>
            <a:r>
              <a:rPr lang="en-US" smtClean="0">
                <a:ea typeface="ＭＳ Ｐゴシック" pitchFamily="34" charset="-128"/>
                <a:cs typeface="Times New Roman" pitchFamily="18" charset="0"/>
              </a:rPr>
              <a:t>The development, release, and timing of any features or functionality described for Oracle’s products remains at the sole discretion of Oracle.</a:t>
            </a:r>
          </a:p>
        </p:txBody>
      </p:sp>
    </p:spTree>
    <p:extLst>
      <p:ext uri="{BB962C8B-B14F-4D97-AF65-F5344CB8AC3E}">
        <p14:creationId xmlns:p14="http://schemas.microsoft.com/office/powerpoint/2010/main" val="221578972"/>
      </p:ext>
    </p:extLst>
  </p:cSld>
  <p:clrMapOvr>
    <a:masterClrMapping/>
  </p:clrMapOvr>
  <p:transition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Indexes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207" y="1261241"/>
            <a:ext cx="877613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| Id  | Operation                   | Name  | Rows  | Bytes | Cost (%CPU)| Time     |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|   0 | SELECT STATEMENT            |       |  1445 |   149K|    96   (0)| 00:00:02 |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|   1 |  TABLE ACCESS BY INDEX ROWID| T     |  1445 |   149K|    96   (0)| 00:00:02 |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|*  2 |   INDEX RANGE SCAN          | T_IDX |  1445 |       |     7   (0)| 00:00:01 |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-------------------------------------------------------------------------------------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Predicate Information (identified by operation id):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---------------------------------------------------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2 - access("OTYPE" IS NULL)</a:t>
            </a:r>
          </a:p>
          <a:p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954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Indexes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drop index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t_idx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Index dropped.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index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t_idx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on 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t(otype,0);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Index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9541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NULLs and Indexes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207" y="1261241"/>
            <a:ext cx="877613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| Id  | Operation                   | Name  | Rows  | Bytes | Cost (%CPU)| Time     |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|   0 | SELECT STATEMENT            |       |  1445 |   149K|    96   (0)| 00:00:02 |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|   1 |  TABLE ACCESS BY INDEX ROWID| T     |  1445 |   149K|    96   (0)| 00:00:02 |</a:t>
            </a:r>
          </a:p>
          <a:p>
            <a:r>
              <a:rPr lang="en-US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|*  2 |   INDEX RANGE SCAN          | T_IDX |  1445 |       |     7   (0)| 00:00:01 |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-------------------------------------------------------------------------------------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Predicate Information (identified by operation id):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---------------------------------------------------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 2 - access("OTYPE" IS NULL)</a:t>
            </a:r>
          </a:p>
          <a:p>
            <a:endParaRPr lang="en-US" sz="11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73224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Nulls and Indexes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What is true is that entirely NULL key entries are not made in B*Tree indexes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Therefore, an index on just OTYPE cannot be used to find NULLs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But – what about B*Tree cluster indexes and Bitmap indexes?</a:t>
            </a:r>
          </a:p>
          <a:p>
            <a:pPr eaLnBrk="1" hangingPunct="1">
              <a:spcBef>
                <a:spcPts val="1800"/>
              </a:spcBef>
            </a:pPr>
            <a:endParaRPr lang="en-US" dirty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294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081926"/>
            <a:ext cx="334284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You are being</a:t>
            </a:r>
          </a:p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WATCHED!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04896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You are being WATCHED!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9i and before – V$ tables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10g – ASH and AWR are obvious</a:t>
            </a:r>
            <a:endParaRPr lang="en-US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But there is more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We watch what you ask for and change how statistics are gathered based on that.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90912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table t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select a.*,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4         case when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rownum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&lt; 500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5              then 1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6              else 99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7          end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some_status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8    from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all_objects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a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9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6408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2" y="1261241"/>
            <a:ext cx="83241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dbms_stats.gather_table_stats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user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,'T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/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histogram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from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user_tab_cols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where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'T'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   and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column_name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'SOME_STATUS';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HISTOGRAM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---------------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NONE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index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t_idx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            on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t(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some_status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Index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4" name="Picture 2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281" y="1200153"/>
            <a:ext cx="3592838" cy="3256359"/>
          </a:xfrm>
        </p:spPr>
      </p:pic>
      <p:sp>
        <p:nvSpPr>
          <p:cNvPr id="305155" name="Rectangle 3"/>
          <p:cNvSpPr>
            <a:spLocks noGrp="1" noChangeArrowheads="1"/>
          </p:cNvSpPr>
          <p:nvPr>
            <p:ph type="title"/>
          </p:nvPr>
        </p:nvSpPr>
        <p:spPr>
          <a:xfrm>
            <a:off x="914285" y="246461"/>
            <a:ext cx="7313653" cy="645319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Who am I</a:t>
            </a:r>
          </a:p>
        </p:txBody>
      </p:sp>
      <p:sp>
        <p:nvSpPr>
          <p:cNvPr id="30515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35698" y="1200153"/>
            <a:ext cx="3592243" cy="325635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Been with Oracle since 1993 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User of Oracle since 1987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The “Tom” behind AskTom in Oracle Magazine</a:t>
            </a:r>
          </a:p>
          <a:p>
            <a:pPr lvl="1">
              <a:lnSpc>
                <a:spcPct val="90000"/>
              </a:lnSpc>
              <a:buFont typeface="Times CY" pitchFamily="1" charset="0"/>
              <a:buNone/>
            </a:pPr>
            <a:r>
              <a:rPr lang="en-US" sz="1700" i="1">
                <a:ea typeface="ＭＳ Ｐゴシック" pitchFamily="34" charset="-128"/>
              </a:rPr>
              <a:t>www.oracle.com/oramag</a:t>
            </a:r>
            <a:endParaRPr lang="en-US" sz="170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Expert Oracle Database Architecture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Effective Oracle by Design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Expert One on One Oracle</a:t>
            </a:r>
          </a:p>
          <a:p>
            <a:pPr>
              <a:lnSpc>
                <a:spcPct val="90000"/>
              </a:lnSpc>
            </a:pPr>
            <a:r>
              <a:rPr lang="en-US" sz="1900">
                <a:ea typeface="ＭＳ Ｐゴシック" pitchFamily="34" charset="-128"/>
              </a:rPr>
              <a:t>Beginning Oracle</a:t>
            </a:r>
            <a:endParaRPr lang="en-US" sz="1600">
              <a:ea typeface="ＭＳ Ｐゴシック" pitchFamily="34" charset="-128"/>
            </a:endParaRPr>
          </a:p>
        </p:txBody>
      </p:sp>
      <p:pic>
        <p:nvPicPr>
          <p:cNvPr id="305157" name="Picture 5" descr="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" y="3314700"/>
            <a:ext cx="11273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58" name="Picture 6" descr="ND01_co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42" y="3086100"/>
            <a:ext cx="1057733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59" name="Picture 7" descr="jf02_cov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944" y="3486150"/>
            <a:ext cx="1049399" cy="102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54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655" y="1261241"/>
            <a:ext cx="841878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set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autotrace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traceonly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explain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select * from t where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some_status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1;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Execution Plan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Plan hash value: 1601196873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Id  | Operation         | Name | Rows  | Bytes | Cost (%CPU)| Time    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  0 | SELECT STATEMENT  |      | 36115 |  3526K|   300   (1)| 00:00:04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|*  1 |  TABLE ACCESS FULL| T    |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36115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|  3526K|   300   (1)| 00:00:04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8166" y="1261241"/>
            <a:ext cx="84082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select * from t where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some_status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99;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Execution Plan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Plan hash value: 1601196873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Id  | Operation         | Name | Rows  | Bytes | Cost (%CPU)| Time    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  0 | SELECT STATEMENT  |      | 36115 |  3526K|   300   (1)| 00:00:04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|*  1 |  TABLE ACCESS FULL| T    |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36115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|  3526K|   300   (1)| 00:00:04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dbms_stats.gather_table_stats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 user, 'T' 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/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histogram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from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user_tab_cols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where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'T'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   and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column_name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'SOME_STATUS';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HISTOGRAM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---------------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FREQUENCY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145" y="1261241"/>
            <a:ext cx="87866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select * from t where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some_status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1;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Execution Plan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Plan hash value: 470836197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Id  | Operation                   | Name  | Rows  | Bytes | Cost (%CPU)| Time 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  0 | SELECT STATEMENT            |       |   539 | 53900 |    10   (0)|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00:00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  1 |  TABLE ACCESS BY INDEX ROWID| T     |   539 | 53900 |    10   (0)|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00:00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|*  2 |   INDEX RANGE SCAN          | T_IDX |   539 |       |     2   (0)| </a:t>
            </a:r>
            <a:r>
              <a:rPr lang="en-US" sz="1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00:00</a:t>
            </a:r>
            <a:endParaRPr lang="en-US" sz="1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634" y="1261241"/>
            <a:ext cx="887073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select * from t where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some_status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99;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Execution Plan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Plan hash value: 1601196873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Id  | Operation         | Name | Rows  | Bytes | Cost (%CPU)| Time    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|   0 | SELECT STATEMENT  |      | 71683 |  7000K|   300   (1)| 00:00:04 |</a:t>
            </a:r>
          </a:p>
          <a:p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|*  1 |  TABLE ACCESS FULL| T    | 71683 |  7000K|   300   (1)| 00:00:04 |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009001"/>
            <a:ext cx="78722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ops$tkyte%ORA11GR2&gt; select *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2    from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3  (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4  select *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5    from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sys.col_usage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$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6   where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# = (select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object_id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7                   from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dba_objects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8                  where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'T'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9                    and owner = 'OPS$TKYTE' 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10  )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11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unpivot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(value for x in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12     ( EQUALITY_PREDS, EQUIJOIN_PREDS, NONEQUIJOIN_PREDS,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13       RANGE_PREDS, LIKE_PREDS, NULL_PREDS ) 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14  /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1228" y="1261241"/>
            <a:ext cx="8765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OBJ#    INTCOL#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TIMESTAMP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X                      VALUE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 ---------- --------- ----------------- ----------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98040         16 30-SEP-11 EQUALITY_PREDS             1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98040         16 30-SEP-11 EQUIJOIN_PREDS             0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98040         16 30-SEP-11 NONEQUIJOIN_PREDS          0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98040         16 30-SEP-11 RANGE_PREDS                0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98040         16 30-SEP-11 LIKE_PREDS                 0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98040         16 30-SEP-11 NULL_PREDS                 0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6 rows selected.</a:t>
            </a: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* from t where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some_status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&gt; 100;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no rows selected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ops$tkyte%ORA11GR2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dbms_stats.gather_table_stats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 user, 'T' 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261241"/>
            <a:ext cx="8555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OBJ#    INTCOL# TIMESTAMP X                      VALUE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 ---------- --------- ----------------- ----------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98040         16 30-SEP-11 EQUALITY_PREDS             2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98040         16 30-SEP-11 EQUIJOIN_PREDS             0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98040         16 30-SEP-11 NONEQUIJOIN_PREDS          0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98040         16 30-SEP-11 RANGE_PREDS                1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98040         16 30-SEP-11 LIKE_PREDS                 0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98040         16 30-SEP-11 NULL_PREDS                 0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6 rows selected.</a:t>
            </a: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Five things you probably didn’t know about 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SQL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err="1" smtClean="0">
                <a:ea typeface="ＭＳ Ｐゴシック" pitchFamily="34" charset="-128"/>
              </a:rPr>
              <a:t>SQLNet</a:t>
            </a:r>
            <a:r>
              <a:rPr lang="en-US" dirty="0" smtClean="0">
                <a:ea typeface="ＭＳ Ｐゴシック" pitchFamily="34" charset="-128"/>
              </a:rPr>
              <a:t> Compression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NULLS and Indexes and Cardinality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You are being watched!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Scalar Subquery Caching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Calling statement level non-deterministic functions</a:t>
            </a:r>
            <a:endParaRPr lang="en-US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3724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You are being WATCHED!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You can ‘seed’ column stats pre-emptively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Adds more “watching”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Suggests possible extended statistics as well</a:t>
            </a: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9565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dbms_stats.seed_col_usage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 null, null, 10 );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/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*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from t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where owner = 'SYS'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   and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object_type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= 'DIMENSION';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no rows selected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select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dbms_stats.report_col_usage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user, 'T' 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2    from dual;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DBMS_STATS.REPORT_COL_USAGE(USER,'T')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--------------------------------------------------------------------------------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LEGEND: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.......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EQ         : Used in single table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EQuality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predicate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RANGE      : Used in single table RANGE predicate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LIKE       : Used in single table LIKE predicate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NULL       : Used in single table is (not) NULL predicate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EQ_JOIN    : Used in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EQuality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JOIN predicate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NONEQ_JOIN : Used in NON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EQuality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JOIN predicate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FILTER     : Used in single table FILTER predicate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JOIN       : Used in JOIN predicate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GROUP_BY   : Used in GROUP BY expression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5895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You are being WATCHED!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ops$tkyte%ORA11GR2&gt; select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dbms_stats.report_col_usage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( user, 'T' )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  2    from dual;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COLUMN USAGE REPORT FOR OPS$TKYTE.T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...................................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1. OBJECT_TYPE                         : EQ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2. OWNER                               : EQ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3. SOME_STATUS                         : EQ RANGE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4. (OWNER, OBJECT_TYPE)                : FILTER</a:t>
            </a:r>
          </a:p>
          <a:p>
            <a:r>
              <a:rPr lang="en-US" sz="1200" b="1" dirty="0">
                <a:latin typeface="Courier New" pitchFamily="49" charset="0"/>
                <a:cs typeface="Courier New" pitchFamily="49" charset="0"/>
              </a:rPr>
              <a:t>###############################################################################</a:t>
            </a:r>
          </a:p>
          <a:p>
            <a:endParaRPr lang="en-US" sz="1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7652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081926"/>
            <a:ext cx="3342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Scalar Subquery Caching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41081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Scalar Subquery Caching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A scalar subquery is a query that returns zero or one rows and a single column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Can be used anywhere an expression can be used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Is executed conceptually once for each row it is processed against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For example: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4095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dname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(select count(*)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from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emp</a:t>
            </a:r>
            <a:endParaRPr lang="en-US" sz="20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where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emp.deptno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dept.deptno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dept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85544" y="3766508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Is a lot like….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60863848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061551"/>
            <a:ext cx="78722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x in (select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dname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deptno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dept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loop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select count(*) into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cnt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  from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emp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 where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deptno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X.DEPTNO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dbms_output.put_line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(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x.dname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|| ‘ ‘ ||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x.cnt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end loop;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End;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2863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Scalar Subquery Caching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Conceptually it is like that…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In reality there is caching going on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Up to 255 entries can be saved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Only for the duration of the query!  Not across queries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6391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428756"/>
            <a:ext cx="3342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err="1" smtClean="0">
                <a:solidFill>
                  <a:srgbClr val="FFFFFF"/>
                </a:solidFill>
                <a:cs typeface="+mn-cs"/>
              </a:rPr>
              <a:t>SQLNet</a:t>
            </a: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 Compression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000000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table t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select *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  from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all_objects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dbms_stats.gather_table_stats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user,'T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 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/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897734"/>
            <a:ext cx="78722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or replace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        function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f( x in varchar2 )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return number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as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dbms_application_info.set_client_info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6      (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to_number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client_info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'))+1 );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7  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8      return length(x);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9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10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Function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variable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startcpu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number;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begin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dbms_application_info.set_client_info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(0);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   :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startcpu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:=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dbms_utility.get_cpu_time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5  /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This is run before every subsequent query…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399" y="950285"/>
            <a:ext cx="84818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owner, f(owner) from t;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72233 rows selected.</a:t>
            </a:r>
          </a:p>
          <a:p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client_info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') ci,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dbms_utility.get_cpu_time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-: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startcpu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cpu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 from dual;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CI                CPU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 ----------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72233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115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114096"/>
            <a:ext cx="8586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owner,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       (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select f(owner) from dual) from 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72233 rows selected.</a:t>
            </a:r>
          </a:p>
          <a:p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client_info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') ci,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dbms_utility.get_cpu_time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-: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startcpu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cpu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 from dual;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CI                CPU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 ----------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69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           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25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or replace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        function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f( x in varchar2 )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return number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DETERMINISTIC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as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10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11  /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Function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114097"/>
            <a:ext cx="84608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owner, f(owner) from t;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72233 rows selected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client_info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') ci,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dbms_utility.get_cpu_time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-: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startcpu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cpu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 from dual;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CI                CPU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 ----------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8278               74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or replace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        function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f( x in varchar2 )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return number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</a:t>
            </a:r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RESULT_CACHE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as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5  begin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10  end;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11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Function created.</a:t>
            </a: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156141"/>
            <a:ext cx="85028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ops$tkyte%ORA11GR2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select owner, f(owner) from t;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72233 rows selected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client_info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') ci,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dbms_utility.get_cpu_time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-: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startcpu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cpu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 from dual;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CI                CPU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 ----------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35                 60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323850" y="3003947"/>
            <a:ext cx="8458200" cy="72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9922" tIns="46760" rIns="89922" bIns="46760">
            <a:spAutoFit/>
          </a:bodyPr>
          <a:lstStyle>
            <a:lvl1pPr marL="163513" indent="-163513" eaLnBrk="0" hangingPunct="0"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163513" algn="l"/>
                <a:tab pos="611188" algn="l"/>
                <a:tab pos="1060450" algn="l"/>
                <a:tab pos="1509713" algn="l"/>
                <a:tab pos="1958975" algn="l"/>
                <a:tab pos="2408238" algn="l"/>
                <a:tab pos="2857500" algn="l"/>
                <a:tab pos="3306763" algn="l"/>
                <a:tab pos="3756025" algn="l"/>
                <a:tab pos="4205288" algn="l"/>
                <a:tab pos="4654550" algn="l"/>
                <a:tab pos="5103813" algn="l"/>
                <a:tab pos="5553075" algn="l"/>
                <a:tab pos="6002338" algn="l"/>
                <a:tab pos="6451600" algn="l"/>
                <a:tab pos="6900863" algn="l"/>
                <a:tab pos="7350125" algn="l"/>
                <a:tab pos="7799388" algn="l"/>
                <a:tab pos="8248650" algn="l"/>
                <a:tab pos="8697913" algn="l"/>
                <a:tab pos="9147175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Arial" pitchFamily="34" charset="0"/>
              <a:buChar char="•"/>
            </a:pPr>
            <a:r>
              <a:rPr lang="en-GB" b="0" dirty="0" smtClean="0">
                <a:solidFill>
                  <a:srgbClr val="000000"/>
                </a:solidFill>
              </a:rPr>
              <a:t>How you retrieve the data matters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Arial" pitchFamily="34" charset="0"/>
              <a:buChar char="•"/>
            </a:pPr>
            <a:r>
              <a:rPr lang="en-GB" b="0" dirty="0" smtClean="0">
                <a:solidFill>
                  <a:srgbClr val="000000"/>
                </a:solidFill>
              </a:rPr>
              <a:t>Not all result sets are the same – even if they have the same data</a:t>
            </a:r>
            <a:endParaRPr lang="en-GB" b="0" dirty="0">
              <a:solidFill>
                <a:srgbClr val="000000"/>
              </a:solidFill>
            </a:endParaRPr>
          </a:p>
        </p:txBody>
      </p:sp>
      <p:pic>
        <p:nvPicPr>
          <p:cNvPr id="1026" name="Picture 2" descr="winzip Best Compression Tool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53015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48517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145" y="1124611"/>
            <a:ext cx="8734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owner, f(owner) from t;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72233 rows selected.</a:t>
            </a:r>
          </a:p>
          <a:p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client_info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') ci,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dbms_utility.get_cpu_time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-: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startcpu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cpu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 from dual;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CI                CPU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 ----------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0                  62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156141"/>
            <a:ext cx="83767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owner,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      (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select f(owner) from dual) from 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72233 rows selected.</a:t>
            </a:r>
          </a:p>
          <a:p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select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userenv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client_info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') ci,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 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dbms_utility.get_cpu_time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-: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startcpu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cpu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  from dual;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CI                CPU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---------- ----------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                 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22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072070" y="237337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158" y="2008413"/>
            <a:ext cx="787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ctr"/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Select * from T where owner = g(‘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scott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’);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2477" y="1343030"/>
            <a:ext cx="694132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How many times will g(‘</a:t>
            </a:r>
            <a:r>
              <a:rPr lang="en-US" sz="2800" dirty="0" err="1" smtClean="0"/>
              <a:t>scott</a:t>
            </a:r>
            <a:r>
              <a:rPr lang="en-US" sz="2800" dirty="0" smtClean="0"/>
              <a:t>’) be invoked?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It depends of course…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972258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072070" y="237337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Scalar Subquery Caching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158" y="2008413"/>
            <a:ext cx="787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algn="ctr"/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algn="ctr"/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Select * from T where owner =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(select g(‘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scott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’) from dual);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912" y="1343030"/>
            <a:ext cx="776045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Now How many times will g(‘</a:t>
            </a:r>
            <a:r>
              <a:rPr lang="en-US" sz="2800" dirty="0" err="1" smtClean="0"/>
              <a:t>scott</a:t>
            </a:r>
            <a:r>
              <a:rPr lang="en-US" sz="2800" dirty="0" smtClean="0"/>
              <a:t>’) be invoked?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It won’t depend this time…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663103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0" descr="ODevelop_16x9_dividerslide_f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" y="-596"/>
            <a:ext cx="9146381" cy="51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6"/>
          <p:cNvSpPr txBox="1">
            <a:spLocks noChangeArrowheads="1"/>
          </p:cNvSpPr>
          <p:nvPr/>
        </p:nvSpPr>
        <p:spPr bwMode="auto">
          <a:xfrm>
            <a:off x="685711" y="1081926"/>
            <a:ext cx="334284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Statement Level </a:t>
            </a:r>
            <a:r>
              <a:rPr lang="en-US" sz="3000" b="1" i="1" dirty="0" smtClean="0">
                <a:solidFill>
                  <a:srgbClr val="FFFFFF"/>
                </a:solidFill>
                <a:cs typeface="+mn-cs"/>
              </a:rPr>
              <a:t>non-</a:t>
            </a:r>
            <a:r>
              <a:rPr lang="en-US" sz="3000" b="1" dirty="0" smtClean="0">
                <a:solidFill>
                  <a:srgbClr val="FFFFFF"/>
                </a:solidFill>
                <a:cs typeface="+mn-cs"/>
              </a:rPr>
              <a:t>Deterministic Functions</a:t>
            </a:r>
            <a:endParaRPr lang="en-US" sz="3000" b="1" dirty="0">
              <a:solidFill>
                <a:srgbClr val="000000"/>
              </a:solidFill>
              <a:cs typeface="+mn-cs"/>
            </a:endParaRPr>
          </a:p>
        </p:txBody>
      </p:sp>
      <p:grpSp>
        <p:nvGrpSpPr>
          <p:cNvPr id="118788" name="Group 19"/>
          <p:cNvGrpSpPr>
            <a:grpSpLocks/>
          </p:cNvGrpSpPr>
          <p:nvPr/>
        </p:nvGrpSpPr>
        <p:grpSpPr bwMode="auto">
          <a:xfrm>
            <a:off x="7" y="4629747"/>
            <a:ext cx="9140429" cy="167878"/>
            <a:chOff x="0" y="7777"/>
            <a:chExt cx="15356" cy="282"/>
          </a:xfrm>
        </p:grpSpPr>
        <p:pic>
          <p:nvPicPr>
            <p:cNvPr id="118789" name="Picture 25" descr="Red B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77"/>
              <a:ext cx="15356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790" name="Picture 20" descr="Oracle WHITE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7" y="7843"/>
              <a:ext cx="1229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41081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  <a:cs typeface="+mn-cs"/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>
              <a:lnSpc>
                <a:spcPct val="93000"/>
              </a:lnSpc>
            </a:pPr>
            <a:r>
              <a:rPr lang="en-US" dirty="0">
                <a:solidFill>
                  <a:srgbClr val="000000"/>
                </a:solidFill>
              </a:rPr>
              <a:t>Statement level non-deterministic functions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What is a deterministic function?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What is a statement level deterministic function?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Why do we care?</a:t>
            </a: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8140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Statement level non-deterministic functions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create table t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3  select *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4    from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all_users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5   where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rownum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&lt;= 5;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2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Statement level non-deterministic functions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6331" y="908244"/>
            <a:ext cx="82716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ops$tkyte%ORA11GR2&gt; create or replace function f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2  return number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3  as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4      pragma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autonomous_transaction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5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l_cnt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number;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6  begin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7      select count(*) into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l_cnt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from 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8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9      insert into t (username,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created )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10      values ( 'hello', 123,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sysdate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11      commit;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12  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13      return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l_cnt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14  end;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15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/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2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Statement level non-deterministic functions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2" y="1261241"/>
            <a:ext cx="82716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ops$tkyte%ORA11GR2&gt; select count(*) over () cnt1,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2         (select count(*) from t) cnt2,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3         f() cnt3,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4         (select f() from dual) cnt4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5    from t;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22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Statement level non-deterministic functions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2" y="1261241"/>
            <a:ext cx="82716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ops$tkyte%ORA11GR2&gt; select count(*) over () cnt1,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2         (select count(*) from t) cnt2,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3         f() cnt3,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4         (select f() from dual) cnt4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5    from t;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CNT1       CNT2       CNT3       CNT4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5          5          5          6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5          5          7          6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5          5          8          6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5          5          9          6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5          5         10          6</a:t>
            </a: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6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err="1" smtClean="0">
                <a:solidFill>
                  <a:srgbClr val="000000"/>
                </a:solidFill>
              </a:rPr>
              <a:t>SQLNet</a:t>
            </a:r>
            <a:r>
              <a:rPr lang="en-US" sz="2200" dirty="0" smtClean="0">
                <a:solidFill>
                  <a:srgbClr val="000000"/>
                </a:solidFill>
              </a:rPr>
              <a:t> Compression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1261241"/>
            <a:ext cx="787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create table t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as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select *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4    from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all_objects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Table created.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begin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dbms_stats.gather_table_stats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user, 'T' );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3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end;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4  /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322315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Statement level non-deterministic functions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8579" y="918754"/>
            <a:ext cx="787224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ops$tkyte%ORA11GR2&gt; create or replace 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          function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f(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p_scn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in number)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2  return number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3  as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4      pragma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autonomous_transaction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5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l_cnt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number;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6  begin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7      select count(*) into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l_cnt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from t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8          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as of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scn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p_scn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9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10      insert into t (username,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user_id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created )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11      values ( 'hello', 123,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sysdate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12      commit;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13  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14      return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l_cnt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15  end;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16  /</a:t>
            </a: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2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Statement level non-deterministic functions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716" y="1261241"/>
            <a:ext cx="85449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variable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scn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number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ops$tkyte%ORA11GR2&gt; exec :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scn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:= 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dbms_flashback.get_system_change_number</a:t>
            </a:r>
            <a:endParaRPr lang="en-US" sz="20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PL/SQL procedure successfully completed.</a:t>
            </a:r>
          </a:p>
          <a:p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2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304800" y="5029200"/>
            <a:ext cx="8839200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250"/>
              </a:spcBef>
              <a:buSzPct val="100000"/>
            </a:pPr>
            <a:endParaRPr lang="en-IE" sz="900">
              <a:solidFill>
                <a:srgbClr val="000000"/>
              </a:solidFill>
            </a:endParaRPr>
          </a:p>
        </p:txBody>
      </p:sp>
      <p:sp>
        <p:nvSpPr>
          <p:cNvPr id="11268" name="AutoShape 2"/>
          <p:cNvSpPr>
            <a:spLocks noChangeArrowheads="1"/>
          </p:cNvSpPr>
          <p:nvPr/>
        </p:nvSpPr>
        <p:spPr bwMode="auto">
          <a:xfrm>
            <a:off x="1524000" y="2457450"/>
            <a:ext cx="2743200" cy="285750"/>
          </a:xfrm>
          <a:prstGeom prst="roundRect">
            <a:avLst>
              <a:gd name="adj" fmla="val 41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60" tIns="45680" rIns="91360" bIns="45680" anchor="ctr"/>
          <a:lstStyle/>
          <a:p>
            <a:pPr algn="ctr">
              <a:lnSpc>
                <a:spcPct val="90000"/>
              </a:lnSpc>
              <a:spcBef>
                <a:spcPts val="1250"/>
              </a:spcBef>
              <a:buClr>
                <a:srgbClr val="000000"/>
              </a:buClr>
              <a:buSzPct val="100000"/>
            </a:pPr>
            <a:endParaRPr lang="en-IE"/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827088" y="3"/>
            <a:ext cx="8316912" cy="897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52514" rIns="0" bIns="0" anchor="ctr"/>
          <a:lstStyle>
            <a:lvl1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SzPct val="100000"/>
            </a:pPr>
            <a:r>
              <a:rPr lang="en-US" sz="2200" dirty="0" smtClean="0">
                <a:solidFill>
                  <a:srgbClr val="000000"/>
                </a:solidFill>
              </a:rPr>
              <a:t>Statement level non-deterministic functions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193" y="956451"/>
            <a:ext cx="78722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ops$tkyte%ORA11GR2&gt; select count(*) over () cnt1,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2         (select count(*) from t) cnt2,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3         f(: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scn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cnt3,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4         (select f(: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scn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from dual) cnt4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5    from t;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CNT1       CNT2       CNT3       CNT4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5          5          5          5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5          5          5          5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5          5          5          5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5          5          5          5</a:t>
            </a:r>
          </a:p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 5          5          5          5</a:t>
            </a:r>
          </a:p>
          <a:p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2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3"/>
          <p:cNvSpPr>
            <a:spLocks noChangeArrowheads="1"/>
          </p:cNvSpPr>
          <p:nvPr/>
        </p:nvSpPr>
        <p:spPr bwMode="auto">
          <a:xfrm>
            <a:off x="7544008" y="517327"/>
            <a:ext cx="1599992" cy="1598414"/>
          </a:xfrm>
          <a:prstGeom prst="rect">
            <a:avLst/>
          </a:pr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42" tIns="45621" rIns="91242" bIns="45621" anchor="ctr" anchorCtr="1"/>
          <a:lstStyle/>
          <a:p>
            <a:pPr algn="ctr" defTabSz="912571" eaLnBrk="0" hangingPunct="0"/>
            <a:r>
              <a:rPr lang="en-US" sz="1000" b="1">
                <a:solidFill>
                  <a:srgbClr val="000000"/>
                </a:solidFill>
              </a:rPr>
              <a:t>&lt;Insert Picture Here&gt;</a:t>
            </a:r>
          </a:p>
        </p:txBody>
      </p:sp>
      <p:sp>
        <p:nvSpPr>
          <p:cNvPr id="16387" name="Rectangle 69"/>
          <p:cNvSpPr>
            <a:spLocks noGrp="1" noChangeArrowheads="1"/>
          </p:cNvSpPr>
          <p:nvPr>
            <p:ph type="title"/>
          </p:nvPr>
        </p:nvSpPr>
        <p:spPr>
          <a:xfrm>
            <a:off x="914281" y="246459"/>
            <a:ext cx="7314248" cy="64472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Five things you probably didn’t know about 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SQL</a:t>
            </a:r>
          </a:p>
        </p:txBody>
      </p:sp>
      <p:sp>
        <p:nvSpPr>
          <p:cNvPr id="1638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914287" y="1200153"/>
            <a:ext cx="6374967" cy="3256359"/>
          </a:xfrm>
        </p:spPr>
        <p:txBody>
          <a:bodyPr/>
          <a:lstStyle/>
          <a:p>
            <a:pPr eaLnBrk="1" hangingPunct="1">
              <a:spcBef>
                <a:spcPts val="1800"/>
              </a:spcBef>
            </a:pPr>
            <a:r>
              <a:rPr lang="en-US" dirty="0" err="1" smtClean="0">
                <a:ea typeface="ＭＳ Ｐゴシック" pitchFamily="34" charset="-128"/>
              </a:rPr>
              <a:t>SQLNet</a:t>
            </a:r>
            <a:r>
              <a:rPr lang="en-US" dirty="0" smtClean="0">
                <a:ea typeface="ＭＳ Ｐゴシック" pitchFamily="34" charset="-128"/>
              </a:rPr>
              <a:t> Compression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NULLS and Indexes and Cardinality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You are being watched!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Scalar Subquery Caching</a:t>
            </a:r>
          </a:p>
          <a:p>
            <a:pPr eaLnBrk="1" hangingPunct="1">
              <a:spcBef>
                <a:spcPts val="1800"/>
              </a:spcBef>
            </a:pPr>
            <a:r>
              <a:rPr lang="en-US" dirty="0" smtClean="0">
                <a:ea typeface="ＭＳ Ｐゴシック" pitchFamily="34" charset="-128"/>
              </a:rPr>
              <a:t>Calling statement level non-deterministic functions</a:t>
            </a:r>
            <a:endParaRPr lang="en-US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eaLnBrk="1" hangingPunct="1">
              <a:spcBef>
                <a:spcPts val="180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9" name="Picture 71" descr="Right 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08" y="2"/>
            <a:ext cx="1599992" cy="5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 descr="ph_ind_arc_007_cropp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19" y="514351"/>
            <a:ext cx="1600587" cy="16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8070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0" y="1916203"/>
            <a:ext cx="91440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84066" indent="-84066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sz="6000" dirty="0">
                <a:solidFill>
                  <a:schemeClr val="bg1"/>
                </a:solidFill>
              </a:rPr>
              <a:t>Q&amp;A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"/>
            <a:ext cx="9144000" cy="4486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sz="16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113332" y="1464420"/>
            <a:ext cx="4936386" cy="1595045"/>
            <a:chOff x="2113332" y="1464413"/>
            <a:chExt cx="4936386" cy="1595045"/>
          </a:xfrm>
        </p:grpSpPr>
        <p:pic>
          <p:nvPicPr>
            <p:cNvPr id="3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332" y="1464413"/>
              <a:ext cx="4936386" cy="1595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034" descr="HSET_clr_rgb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1263" y="1700213"/>
              <a:ext cx="4179887" cy="1198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5406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_PPT_Template_10x5.6_v2">
  <a:themeElements>
    <a:clrScheme name="Custom 2">
      <a:dk1>
        <a:srgbClr val="000000"/>
      </a:dk1>
      <a:lt1>
        <a:srgbClr val="FFFFFF"/>
      </a:lt1>
      <a:dk2>
        <a:srgbClr val="FF0000"/>
      </a:dk2>
      <a:lt2>
        <a:srgbClr val="C9C9C9"/>
      </a:lt2>
      <a:accent1>
        <a:srgbClr val="829E7E"/>
      </a:accent1>
      <a:accent2>
        <a:srgbClr val="7F7F7F"/>
      </a:accent2>
      <a:accent3>
        <a:srgbClr val="C8CC94"/>
      </a:accent3>
      <a:accent4>
        <a:srgbClr val="9FB3A9"/>
      </a:accent4>
      <a:accent5>
        <a:srgbClr val="5B6981"/>
      </a:accent5>
      <a:accent6>
        <a:srgbClr val="D3CAAF"/>
      </a:accent6>
      <a:hlink>
        <a:srgbClr val="0070C0"/>
      </a:hlink>
      <a:folHlink>
        <a:srgbClr val="29292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lIns="0" tIns="0" rIns="0" bIns="0" rtlCol="0" anchor="t" anchorCtr="0"/>
      <a:lstStyle>
        <a:defPPr algn="l">
          <a:defRPr sz="16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lIns="0" tIns="0" rIns="0" bIns="0" rtlCol="0">
        <a:noAutofit/>
      </a:bodyPr>
      <a:lstStyle>
        <a:defPPr algn="l">
          <a:defRPr sz="18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FF0000"/>
      </a:dk2>
      <a:lt2>
        <a:srgbClr val="4D4D4D"/>
      </a:lt2>
      <a:accent1>
        <a:srgbClr val="667263"/>
      </a:accent1>
      <a:accent2>
        <a:srgbClr val="BEBEBE"/>
      </a:accent2>
      <a:accent3>
        <a:srgbClr val="FFFFFF"/>
      </a:accent3>
      <a:accent4>
        <a:srgbClr val="000000"/>
      </a:accent4>
      <a:accent5>
        <a:srgbClr val="B8BCB7"/>
      </a:accent5>
      <a:accent6>
        <a:srgbClr val="ACACAC"/>
      </a:accent6>
      <a:hlink>
        <a:srgbClr val="808080"/>
      </a:hlink>
      <a:folHlink>
        <a:srgbClr val="4D4D4D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FF0000"/>
        </a:dk2>
        <a:lt2>
          <a:srgbClr val="4D4D4D"/>
        </a:lt2>
        <a:accent1>
          <a:srgbClr val="66726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B8BCB7"/>
        </a:accent5>
        <a:accent6>
          <a:srgbClr val="AEAEAE"/>
        </a:accent6>
        <a:hlink>
          <a:srgbClr val="808080"/>
        </a:hlink>
        <a:folHlink>
          <a:srgbClr val="2929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FF0000"/>
      </a:dk2>
      <a:lt2>
        <a:srgbClr val="4D4D4D"/>
      </a:lt2>
      <a:accent1>
        <a:srgbClr val="667263"/>
      </a:accent1>
      <a:accent2>
        <a:srgbClr val="BEBEBE"/>
      </a:accent2>
      <a:accent3>
        <a:srgbClr val="FFFFFF"/>
      </a:accent3>
      <a:accent4>
        <a:srgbClr val="000000"/>
      </a:accent4>
      <a:accent5>
        <a:srgbClr val="B8BCB7"/>
      </a:accent5>
      <a:accent6>
        <a:srgbClr val="ACACAC"/>
      </a:accent6>
      <a:hlink>
        <a:srgbClr val="808080"/>
      </a:hlink>
      <a:folHlink>
        <a:srgbClr val="4D4D4D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119063" marR="0" indent="-119063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accent1"/>
          </a:buClr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D0000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FEAAAA"/>
        </a:accent5>
        <a:accent6>
          <a:srgbClr val="AEAEAE"/>
        </a:accent6>
        <a:hlink>
          <a:srgbClr val="4D4D4D"/>
        </a:hlink>
        <a:folHlink>
          <a:srgbClr val="6672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FF0000"/>
        </a:dk2>
        <a:lt2>
          <a:srgbClr val="4D4D4D"/>
        </a:lt2>
        <a:accent1>
          <a:srgbClr val="66726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B8BCB7"/>
        </a:accent5>
        <a:accent6>
          <a:srgbClr val="AEAEAE"/>
        </a:accent6>
        <a:hlink>
          <a:srgbClr val="808080"/>
        </a:hlink>
        <a:folHlink>
          <a:srgbClr val="2929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Corporate_PPT_Template_10x5.6_v2.potx</Template>
  <TotalTime>9150</TotalTime>
  <Words>4014</Words>
  <Application>Microsoft Office PowerPoint</Application>
  <PresentationFormat>On-screen Show (16:9)</PresentationFormat>
  <Paragraphs>1030</Paragraphs>
  <Slides>96</Slides>
  <Notes>95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96</vt:i4>
      </vt:variant>
    </vt:vector>
  </HeadingPairs>
  <TitlesOfParts>
    <vt:vector size="99" baseType="lpstr">
      <vt:lpstr>Corporate_PPT_Template_10x5.6_v2</vt:lpstr>
      <vt:lpstr>Blank Presentation</vt:lpstr>
      <vt:lpstr>1_Blank Presentation</vt:lpstr>
      <vt:lpstr>PowerPoint Presentation</vt:lpstr>
      <vt:lpstr>Five things you probably didn’t know about SQL</vt:lpstr>
      <vt:lpstr>PowerPoint Presentation</vt:lpstr>
      <vt:lpstr>PowerPoint Presentation</vt:lpstr>
      <vt:lpstr>Who am I</vt:lpstr>
      <vt:lpstr>Five things you probably didn’t know about 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Nulls and Indexes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Nulls and Indexes</vt:lpstr>
      <vt:lpstr>PowerPoint Presentation</vt:lpstr>
      <vt:lpstr>You are being WATCHED!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are being WATCHED!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Scalar Subquery Caching</vt:lpstr>
      <vt:lpstr>PowerPoint Presentation</vt:lpstr>
      <vt:lpstr>PowerPoint Presentation</vt:lpstr>
      <vt:lpstr>Scalar Subquery Caching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Statement level non-deterministic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Five things you probably didn’t know about  SQL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Maricel Lennon</dc:creator>
  <dc:description>This presentation contains information proprietary to Oracle Corporation</dc:description>
  <cp:lastModifiedBy>tkyte</cp:lastModifiedBy>
  <cp:revision>328</cp:revision>
  <cp:lastPrinted>2011-07-26T01:11:56Z</cp:lastPrinted>
  <dcterms:created xsi:type="dcterms:W3CDTF">2011-03-30T19:10:18Z</dcterms:created>
  <dcterms:modified xsi:type="dcterms:W3CDTF">2011-10-04T18:52:16Z</dcterms:modified>
</cp:coreProperties>
</file>